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3"/>
  </p:notesMasterIdLst>
  <p:sldIdLst>
    <p:sldId id="317" r:id="rId2"/>
    <p:sldId id="318" r:id="rId3"/>
    <p:sldId id="263" r:id="rId4"/>
    <p:sldId id="262" r:id="rId5"/>
    <p:sldId id="266" r:id="rId6"/>
    <p:sldId id="261" r:id="rId7"/>
    <p:sldId id="281" r:id="rId8"/>
    <p:sldId id="299" r:id="rId9"/>
    <p:sldId id="300" r:id="rId10"/>
    <p:sldId id="301" r:id="rId11"/>
    <p:sldId id="302" r:id="rId12"/>
    <p:sldId id="303" r:id="rId13"/>
    <p:sldId id="304" r:id="rId14"/>
    <p:sldId id="305" r:id="rId15"/>
    <p:sldId id="307" r:id="rId16"/>
    <p:sldId id="309" r:id="rId17"/>
    <p:sldId id="311" r:id="rId18"/>
    <p:sldId id="312" r:id="rId19"/>
    <p:sldId id="313" r:id="rId20"/>
    <p:sldId id="319" r:id="rId21"/>
    <p:sldId id="314" r:id="rId22"/>
  </p:sldIdLst>
  <p:sldSz cx="9144000" cy="5143500" type="screen16x9"/>
  <p:notesSz cx="6858000" cy="9144000"/>
  <p:embeddedFontLst>
    <p:embeddedFont>
      <p:font typeface="Abadi MT Condensed Light" panose="020B0306030101010103" pitchFamily="34" charset="77"/>
      <p:regular r:id="rId24"/>
    </p:embeddedFont>
    <p:embeddedFont>
      <p:font typeface="Arial Narrow" panose="020B0604020202020204" pitchFamily="34" charset="0"/>
      <p:regular r:id="rId25"/>
      <p:bold r:id="rId26"/>
      <p:italic r:id="rId27"/>
      <p:boldItalic r:id="rId28"/>
    </p:embeddedFont>
    <p:embeddedFont>
      <p:font typeface="Arimo" panose="020B0604020202020204" pitchFamily="34" charset="0"/>
      <p:regular r:id="rId29"/>
      <p:bold r:id="rId30"/>
      <p:italic r:id="rId31"/>
      <p:boldItalic r:id="rId32"/>
    </p:embeddedFont>
    <p:embeddedFont>
      <p:font typeface="Josefin Sans" pitchFamily="2" charset="77"/>
      <p:regular r:id="rId33"/>
      <p:bold r:id="rId34"/>
      <p:italic r:id="rId35"/>
      <p:boldItalic r:id="rId36"/>
    </p:embeddedFont>
    <p:embeddedFont>
      <p:font typeface="Raleway"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F0F7DF-53D4-4309-93FC-4FB12D0AC01C}">
  <a:tblStyle styleId="{3AF0F7DF-53D4-4309-93FC-4FB12D0AC0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2630CD9-B018-4CCE-8423-676490CAE07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25"/>
    <p:restoredTop sz="94654"/>
  </p:normalViewPr>
  <p:slideViewPr>
    <p:cSldViewPr snapToGrid="0">
      <p:cViewPr varScale="1">
        <p:scale>
          <a:sx n="125" d="100"/>
          <a:sy n="125" d="100"/>
        </p:scale>
        <p:origin x="16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60c8deeb2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60c8deeb2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6004c3213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6004c3213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60c8deeb2a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60c8deeb2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6105084bd6_0_27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6105084bd6_0_27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260c8deeb2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260c8deeb2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457200" marR="0" indent="-298450" algn="r" rtl="1">
              <a:lnSpc>
                <a:spcPct val="100000"/>
              </a:lnSpc>
              <a:spcBef>
                <a:spcPts val="0"/>
              </a:spcBef>
              <a:spcAft>
                <a:spcPts val="0"/>
              </a:spcAft>
              <a:buClr>
                <a:srgbClr val="000000"/>
              </a:buClr>
              <a:buSzPts val="1100"/>
              <a:buFont typeface="Arial"/>
              <a:buChar char="●"/>
            </a:pPr>
            <a:endParaRPr lang="fr-DZ" dirty="0"/>
          </a:p>
        </p:txBody>
      </p:sp>
    </p:spTree>
    <p:extLst>
      <p:ext uri="{BB962C8B-B14F-4D97-AF65-F5344CB8AC3E}">
        <p14:creationId xmlns:p14="http://schemas.microsoft.com/office/powerpoint/2010/main" val="60912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DZ" dirty="0"/>
          </a:p>
        </p:txBody>
      </p:sp>
    </p:spTree>
    <p:extLst>
      <p:ext uri="{BB962C8B-B14F-4D97-AF65-F5344CB8AC3E}">
        <p14:creationId xmlns:p14="http://schemas.microsoft.com/office/powerpoint/2010/main" val="44532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722375" y="539500"/>
            <a:ext cx="7699200" cy="572700"/>
          </a:xfrm>
          <a:prstGeom prst="rect">
            <a:avLst/>
          </a:prstGeom>
          <a:noFill/>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subTitle" idx="1"/>
          </p:nvPr>
        </p:nvSpPr>
        <p:spPr>
          <a:xfrm>
            <a:off x="973400" y="2131675"/>
            <a:ext cx="3378600" cy="1775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9" name="Google Shape;49;p5"/>
          <p:cNvSpPr txBox="1">
            <a:spLocks noGrp="1"/>
          </p:cNvSpPr>
          <p:nvPr>
            <p:ph type="subTitle" idx="2"/>
          </p:nvPr>
        </p:nvSpPr>
        <p:spPr>
          <a:xfrm>
            <a:off x="4791948" y="2131675"/>
            <a:ext cx="3378600" cy="1775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grpSp>
        <p:nvGrpSpPr>
          <p:cNvPr id="50" name="Google Shape;50;p5"/>
          <p:cNvGrpSpPr/>
          <p:nvPr/>
        </p:nvGrpSpPr>
        <p:grpSpPr>
          <a:xfrm>
            <a:off x="5728725" y="-769700"/>
            <a:ext cx="3415264" cy="1309200"/>
            <a:chOff x="5728725" y="-769700"/>
            <a:chExt cx="3415264" cy="1309200"/>
          </a:xfrm>
        </p:grpSpPr>
        <p:cxnSp>
          <p:nvCxnSpPr>
            <p:cNvPr id="51" name="Google Shape;51;p5"/>
            <p:cNvCxnSpPr/>
            <p:nvPr/>
          </p:nvCxnSpPr>
          <p:spPr>
            <a:xfrm rot="10800000">
              <a:off x="5728789" y="-329612"/>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52" name="Google Shape;52;p5"/>
            <p:cNvCxnSpPr/>
            <p:nvPr/>
          </p:nvCxnSpPr>
          <p:spPr>
            <a:xfrm rot="10800000">
              <a:off x="5728789" y="104911"/>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53" name="Google Shape;53;p5"/>
            <p:cNvCxnSpPr/>
            <p:nvPr/>
          </p:nvCxnSpPr>
          <p:spPr>
            <a:xfrm rot="10800000">
              <a:off x="5728789" y="539434"/>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54" name="Google Shape;54;p5"/>
            <p:cNvCxnSpPr/>
            <p:nvPr/>
          </p:nvCxnSpPr>
          <p:spPr>
            <a:xfrm>
              <a:off x="8715000"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55" name="Google Shape;55;p5"/>
            <p:cNvCxnSpPr/>
            <p:nvPr/>
          </p:nvCxnSpPr>
          <p:spPr>
            <a:xfrm>
              <a:off x="8286003"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56" name="Google Shape;56;p5"/>
            <p:cNvCxnSpPr/>
            <p:nvPr/>
          </p:nvCxnSpPr>
          <p:spPr>
            <a:xfrm>
              <a:off x="7862574"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57" name="Google Shape;57;p5"/>
            <p:cNvCxnSpPr/>
            <p:nvPr/>
          </p:nvCxnSpPr>
          <p:spPr>
            <a:xfrm>
              <a:off x="7433577"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5"/>
            <p:cNvCxnSpPr/>
            <p:nvPr/>
          </p:nvCxnSpPr>
          <p:spPr>
            <a:xfrm>
              <a:off x="7010148"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59" name="Google Shape;59;p5"/>
            <p:cNvCxnSpPr/>
            <p:nvPr/>
          </p:nvCxnSpPr>
          <p:spPr>
            <a:xfrm>
              <a:off x="6581151"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60" name="Google Shape;60;p5"/>
            <p:cNvCxnSpPr/>
            <p:nvPr/>
          </p:nvCxnSpPr>
          <p:spPr>
            <a:xfrm>
              <a:off x="6157722"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61" name="Google Shape;61;p5"/>
            <p:cNvCxnSpPr/>
            <p:nvPr/>
          </p:nvCxnSpPr>
          <p:spPr>
            <a:xfrm>
              <a:off x="5728725" y="-769700"/>
              <a:ext cx="0" cy="1309200"/>
            </a:xfrm>
            <a:prstGeom prst="straightConnector1">
              <a:avLst/>
            </a:prstGeom>
            <a:noFill/>
            <a:ln w="9525" cap="flat" cmpd="sng">
              <a:solidFill>
                <a:schemeClr val="dk1"/>
              </a:solidFill>
              <a:prstDash val="solid"/>
              <a:round/>
              <a:headEnd type="none" w="med" len="med"/>
              <a:tailEnd type="none" w="med" len="med"/>
            </a:ln>
          </p:spPr>
        </p:cxnSp>
      </p:grpSp>
      <p:sp>
        <p:nvSpPr>
          <p:cNvPr id="62" name="Google Shape;62;p5"/>
          <p:cNvSpPr/>
          <p:nvPr/>
        </p:nvSpPr>
        <p:spPr>
          <a:xfrm rot="5400000">
            <a:off x="8454700" y="1548278"/>
            <a:ext cx="1389342" cy="1077745"/>
          </a:xfrm>
          <a:custGeom>
            <a:avLst/>
            <a:gdLst/>
            <a:ahLst/>
            <a:cxnLst/>
            <a:rect l="l" t="t" r="r" b="b"/>
            <a:pathLst>
              <a:path w="77293" h="59958" extrusionOk="0">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5"/>
          <p:cNvCxnSpPr/>
          <p:nvPr/>
        </p:nvCxnSpPr>
        <p:spPr>
          <a:xfrm>
            <a:off x="731625" y="4604000"/>
            <a:ext cx="8462100" cy="0"/>
          </a:xfrm>
          <a:prstGeom prst="straightConnector1">
            <a:avLst/>
          </a:prstGeom>
          <a:noFill/>
          <a:ln w="9525" cap="flat" cmpd="sng">
            <a:solidFill>
              <a:schemeClr val="dk1"/>
            </a:solidFill>
            <a:prstDash val="solid"/>
            <a:round/>
            <a:headEnd type="none" w="med" len="med"/>
            <a:tailEnd type="none" w="med" len="med"/>
          </a:ln>
        </p:spPr>
      </p:cxnSp>
      <p:sp>
        <p:nvSpPr>
          <p:cNvPr id="64" name="Google Shape;64;p5"/>
          <p:cNvSpPr/>
          <p:nvPr/>
        </p:nvSpPr>
        <p:spPr>
          <a:xfrm flipH="1">
            <a:off x="8421575" y="3741800"/>
            <a:ext cx="343200" cy="86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5"/>
          <p:cNvGrpSpPr/>
          <p:nvPr/>
        </p:nvGrpSpPr>
        <p:grpSpPr>
          <a:xfrm>
            <a:off x="722375" y="4604000"/>
            <a:ext cx="2278800" cy="330600"/>
            <a:chOff x="722375" y="4604000"/>
            <a:chExt cx="2278800" cy="330600"/>
          </a:xfrm>
        </p:grpSpPr>
        <p:sp>
          <p:nvSpPr>
            <p:cNvPr id="66" name="Google Shape;66;p5"/>
            <p:cNvSpPr/>
            <p:nvPr/>
          </p:nvSpPr>
          <p:spPr>
            <a:xfrm flipH="1">
              <a:off x="722375" y="4604000"/>
              <a:ext cx="2278800" cy="33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flipH="1">
              <a:off x="774833" y="4665588"/>
              <a:ext cx="470100" cy="20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6"/>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70" name="Google Shape;70;p6"/>
          <p:cNvGrpSpPr/>
          <p:nvPr/>
        </p:nvGrpSpPr>
        <p:grpSpPr>
          <a:xfrm>
            <a:off x="5728725" y="-324220"/>
            <a:ext cx="3415264" cy="863726"/>
            <a:chOff x="5728725" y="-324220"/>
            <a:chExt cx="3415264" cy="863726"/>
          </a:xfrm>
        </p:grpSpPr>
        <p:cxnSp>
          <p:nvCxnSpPr>
            <p:cNvPr id="71" name="Google Shape;71;p6"/>
            <p:cNvCxnSpPr/>
            <p:nvPr/>
          </p:nvCxnSpPr>
          <p:spPr>
            <a:xfrm rot="10800000">
              <a:off x="5728789" y="-324216"/>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6"/>
            <p:cNvCxnSpPr/>
            <p:nvPr/>
          </p:nvCxnSpPr>
          <p:spPr>
            <a:xfrm>
              <a:off x="8715000" y="-324220"/>
              <a:ext cx="0" cy="863700"/>
            </a:xfrm>
            <a:prstGeom prst="straightConnector1">
              <a:avLst/>
            </a:prstGeom>
            <a:noFill/>
            <a:ln w="9525" cap="flat" cmpd="sng">
              <a:solidFill>
                <a:schemeClr val="dk1"/>
              </a:solidFill>
              <a:prstDash val="solid"/>
              <a:round/>
              <a:headEnd type="none" w="med" len="med"/>
              <a:tailEnd type="none" w="med" len="med"/>
            </a:ln>
          </p:spPr>
        </p:cxnSp>
        <p:cxnSp>
          <p:nvCxnSpPr>
            <p:cNvPr id="73" name="Google Shape;73;p6"/>
            <p:cNvCxnSpPr/>
            <p:nvPr/>
          </p:nvCxnSpPr>
          <p:spPr>
            <a:xfrm>
              <a:off x="8286003" y="-324220"/>
              <a:ext cx="0" cy="863700"/>
            </a:xfrm>
            <a:prstGeom prst="straightConnector1">
              <a:avLst/>
            </a:prstGeom>
            <a:noFill/>
            <a:ln w="9525" cap="flat" cmpd="sng">
              <a:solidFill>
                <a:schemeClr val="dk1"/>
              </a:solidFill>
              <a:prstDash val="solid"/>
              <a:round/>
              <a:headEnd type="none" w="med" len="med"/>
              <a:tailEnd type="none" w="med" len="med"/>
            </a:ln>
          </p:spPr>
        </p:cxnSp>
        <p:cxnSp>
          <p:nvCxnSpPr>
            <p:cNvPr id="74" name="Google Shape;74;p6"/>
            <p:cNvCxnSpPr/>
            <p:nvPr/>
          </p:nvCxnSpPr>
          <p:spPr>
            <a:xfrm>
              <a:off x="7862574" y="-324220"/>
              <a:ext cx="0" cy="863700"/>
            </a:xfrm>
            <a:prstGeom prst="straightConnector1">
              <a:avLst/>
            </a:prstGeom>
            <a:noFill/>
            <a:ln w="9525" cap="flat" cmpd="sng">
              <a:solidFill>
                <a:schemeClr val="dk1"/>
              </a:solidFill>
              <a:prstDash val="solid"/>
              <a:round/>
              <a:headEnd type="none" w="med" len="med"/>
              <a:tailEnd type="none" w="med" len="med"/>
            </a:ln>
          </p:spPr>
        </p:cxnSp>
        <p:cxnSp>
          <p:nvCxnSpPr>
            <p:cNvPr id="75" name="Google Shape;75;p6"/>
            <p:cNvCxnSpPr/>
            <p:nvPr/>
          </p:nvCxnSpPr>
          <p:spPr>
            <a:xfrm>
              <a:off x="7433577" y="-324220"/>
              <a:ext cx="0" cy="863700"/>
            </a:xfrm>
            <a:prstGeom prst="straightConnector1">
              <a:avLst/>
            </a:prstGeom>
            <a:noFill/>
            <a:ln w="9525" cap="flat" cmpd="sng">
              <a:solidFill>
                <a:schemeClr val="dk1"/>
              </a:solidFill>
              <a:prstDash val="solid"/>
              <a:round/>
              <a:headEnd type="none" w="med" len="med"/>
              <a:tailEnd type="none" w="med" len="med"/>
            </a:ln>
          </p:spPr>
        </p:cxnSp>
        <p:cxnSp>
          <p:nvCxnSpPr>
            <p:cNvPr id="76" name="Google Shape;76;p6"/>
            <p:cNvCxnSpPr/>
            <p:nvPr/>
          </p:nvCxnSpPr>
          <p:spPr>
            <a:xfrm>
              <a:off x="7010148" y="-324220"/>
              <a:ext cx="0" cy="863700"/>
            </a:xfrm>
            <a:prstGeom prst="straightConnector1">
              <a:avLst/>
            </a:prstGeom>
            <a:noFill/>
            <a:ln w="9525" cap="flat" cmpd="sng">
              <a:solidFill>
                <a:schemeClr val="dk1"/>
              </a:solidFill>
              <a:prstDash val="solid"/>
              <a:round/>
              <a:headEnd type="none" w="med" len="med"/>
              <a:tailEnd type="none" w="med" len="med"/>
            </a:ln>
          </p:spPr>
        </p:cxnSp>
        <p:cxnSp>
          <p:nvCxnSpPr>
            <p:cNvPr id="77" name="Google Shape;77;p6"/>
            <p:cNvCxnSpPr/>
            <p:nvPr/>
          </p:nvCxnSpPr>
          <p:spPr>
            <a:xfrm>
              <a:off x="6581151" y="-324220"/>
              <a:ext cx="0" cy="863700"/>
            </a:xfrm>
            <a:prstGeom prst="straightConnector1">
              <a:avLst/>
            </a:prstGeom>
            <a:noFill/>
            <a:ln w="9525" cap="flat" cmpd="sng">
              <a:solidFill>
                <a:schemeClr val="dk1"/>
              </a:solidFill>
              <a:prstDash val="solid"/>
              <a:round/>
              <a:headEnd type="none" w="med" len="med"/>
              <a:tailEnd type="none" w="med" len="med"/>
            </a:ln>
          </p:spPr>
        </p:cxnSp>
        <p:cxnSp>
          <p:nvCxnSpPr>
            <p:cNvPr id="78" name="Google Shape;78;p6"/>
            <p:cNvCxnSpPr/>
            <p:nvPr/>
          </p:nvCxnSpPr>
          <p:spPr>
            <a:xfrm>
              <a:off x="6157722" y="-324220"/>
              <a:ext cx="0" cy="863700"/>
            </a:xfrm>
            <a:prstGeom prst="straightConnector1">
              <a:avLst/>
            </a:prstGeom>
            <a:noFill/>
            <a:ln w="9525" cap="flat" cmpd="sng">
              <a:solidFill>
                <a:schemeClr val="dk1"/>
              </a:solidFill>
              <a:prstDash val="solid"/>
              <a:round/>
              <a:headEnd type="none" w="med" len="med"/>
              <a:tailEnd type="none" w="med" len="med"/>
            </a:ln>
          </p:spPr>
        </p:cxnSp>
        <p:cxnSp>
          <p:nvCxnSpPr>
            <p:cNvPr id="79" name="Google Shape;79;p6"/>
            <p:cNvCxnSpPr/>
            <p:nvPr/>
          </p:nvCxnSpPr>
          <p:spPr>
            <a:xfrm>
              <a:off x="5728725" y="-324220"/>
              <a:ext cx="0" cy="863700"/>
            </a:xfrm>
            <a:prstGeom prst="straightConnector1">
              <a:avLst/>
            </a:prstGeom>
            <a:noFill/>
            <a:ln w="9525" cap="flat" cmpd="sng">
              <a:solidFill>
                <a:schemeClr val="dk1"/>
              </a:solidFill>
              <a:prstDash val="solid"/>
              <a:round/>
              <a:headEnd type="none" w="med" len="med"/>
              <a:tailEnd type="none" w="med" len="med"/>
            </a:ln>
          </p:spPr>
        </p:cxnSp>
        <p:cxnSp>
          <p:nvCxnSpPr>
            <p:cNvPr id="80" name="Google Shape;80;p6"/>
            <p:cNvCxnSpPr/>
            <p:nvPr/>
          </p:nvCxnSpPr>
          <p:spPr>
            <a:xfrm rot="10800000">
              <a:off x="5728789" y="104983"/>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81" name="Google Shape;81;p6"/>
            <p:cNvCxnSpPr/>
            <p:nvPr/>
          </p:nvCxnSpPr>
          <p:spPr>
            <a:xfrm rot="10800000">
              <a:off x="5728789" y="539506"/>
              <a:ext cx="3415200" cy="0"/>
            </a:xfrm>
            <a:prstGeom prst="straightConnector1">
              <a:avLst/>
            </a:prstGeom>
            <a:noFill/>
            <a:ln w="9525" cap="flat" cmpd="sng">
              <a:solidFill>
                <a:schemeClr val="dk1"/>
              </a:solidFill>
              <a:prstDash val="solid"/>
              <a:round/>
              <a:headEnd type="none" w="med" len="med"/>
              <a:tailEnd type="none" w="med" len="med"/>
            </a:ln>
          </p:spPr>
        </p:cxnSp>
      </p:grpSp>
      <p:sp>
        <p:nvSpPr>
          <p:cNvPr id="82" name="Google Shape;82;p6"/>
          <p:cNvSpPr/>
          <p:nvPr/>
        </p:nvSpPr>
        <p:spPr>
          <a:xfrm rot="-5400000">
            <a:off x="-704000" y="2159453"/>
            <a:ext cx="1389342" cy="1077745"/>
          </a:xfrm>
          <a:custGeom>
            <a:avLst/>
            <a:gdLst/>
            <a:ahLst/>
            <a:cxnLst/>
            <a:rect l="l" t="t" r="r" b="b"/>
            <a:pathLst>
              <a:path w="77293" h="59958" extrusionOk="0">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22375" y="4604000"/>
            <a:ext cx="2278800" cy="330600"/>
            <a:chOff x="722375" y="4604000"/>
            <a:chExt cx="2278800" cy="330600"/>
          </a:xfrm>
        </p:grpSpPr>
        <p:sp>
          <p:nvSpPr>
            <p:cNvPr id="84" name="Google Shape;84;p6"/>
            <p:cNvSpPr/>
            <p:nvPr/>
          </p:nvSpPr>
          <p:spPr>
            <a:xfrm flipH="1">
              <a:off x="722375" y="4604000"/>
              <a:ext cx="2278800" cy="33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flipH="1">
              <a:off x="774833" y="4665588"/>
              <a:ext cx="470100" cy="20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6"/>
          <p:cNvGrpSpPr/>
          <p:nvPr/>
        </p:nvGrpSpPr>
        <p:grpSpPr>
          <a:xfrm flipH="1">
            <a:off x="-126025" y="74000"/>
            <a:ext cx="813900" cy="818100"/>
            <a:chOff x="8014675" y="343325"/>
            <a:chExt cx="813900" cy="818100"/>
          </a:xfrm>
        </p:grpSpPr>
        <p:sp>
          <p:nvSpPr>
            <p:cNvPr id="87" name="Google Shape;87;p6"/>
            <p:cNvSpPr/>
            <p:nvPr/>
          </p:nvSpPr>
          <p:spPr>
            <a:xfrm>
              <a:off x="8069575" y="400325"/>
              <a:ext cx="704100" cy="70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rot="-5400000">
              <a:off x="8012575" y="345425"/>
              <a:ext cx="818100" cy="813900"/>
            </a:xfrm>
            <a:prstGeom prst="pie">
              <a:avLst>
                <a:gd name="adj1" fmla="val 16133725"/>
                <a:gd name="adj2" fmla="val 1501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9" name="Google Shape;89;p6"/>
          <p:cNvCxnSpPr/>
          <p:nvPr/>
        </p:nvCxnSpPr>
        <p:spPr>
          <a:xfrm>
            <a:off x="731625" y="4604000"/>
            <a:ext cx="8462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722375" y="539500"/>
            <a:ext cx="7699200" cy="576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2" name="Google Shape;92;p7"/>
          <p:cNvSpPr txBox="1">
            <a:spLocks noGrp="1"/>
          </p:cNvSpPr>
          <p:nvPr>
            <p:ph type="body" idx="1"/>
          </p:nvPr>
        </p:nvSpPr>
        <p:spPr>
          <a:xfrm>
            <a:off x="2627225" y="1944150"/>
            <a:ext cx="3889500" cy="1852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grpSp>
        <p:nvGrpSpPr>
          <p:cNvPr id="93" name="Google Shape;93;p7"/>
          <p:cNvGrpSpPr/>
          <p:nvPr/>
        </p:nvGrpSpPr>
        <p:grpSpPr>
          <a:xfrm rot="5400000">
            <a:off x="7447475" y="1513600"/>
            <a:ext cx="2278800" cy="330600"/>
            <a:chOff x="722375" y="4604000"/>
            <a:chExt cx="2278800" cy="330600"/>
          </a:xfrm>
        </p:grpSpPr>
        <p:sp>
          <p:nvSpPr>
            <p:cNvPr id="94" name="Google Shape;94;p7"/>
            <p:cNvSpPr/>
            <p:nvPr/>
          </p:nvSpPr>
          <p:spPr>
            <a:xfrm flipH="1">
              <a:off x="722375" y="4604000"/>
              <a:ext cx="2278800" cy="33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flipH="1">
              <a:off x="774833" y="4665588"/>
              <a:ext cx="470100" cy="20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7"/>
          <p:cNvSpPr/>
          <p:nvPr/>
        </p:nvSpPr>
        <p:spPr>
          <a:xfrm>
            <a:off x="284100" y="-588872"/>
            <a:ext cx="1389342" cy="1077745"/>
          </a:xfrm>
          <a:custGeom>
            <a:avLst/>
            <a:gdLst/>
            <a:ahLst/>
            <a:cxnLst/>
            <a:rect l="l" t="t" r="r" b="b"/>
            <a:pathLst>
              <a:path w="77293" h="59958" extrusionOk="0">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7"/>
          <p:cNvCxnSpPr/>
          <p:nvPr/>
        </p:nvCxnSpPr>
        <p:spPr>
          <a:xfrm rot="10800000">
            <a:off x="8421625" y="542200"/>
            <a:ext cx="0" cy="46947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2285950" y="1697075"/>
            <a:ext cx="4572000" cy="757500"/>
          </a:xfrm>
          <a:prstGeom prst="rect">
            <a:avLst/>
          </a:prstGeom>
          <a:solidFill>
            <a:schemeClr val="lt1"/>
          </a:solidFill>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7" name="Google Shape;107;p9"/>
          <p:cNvSpPr txBox="1">
            <a:spLocks noGrp="1"/>
          </p:cNvSpPr>
          <p:nvPr>
            <p:ph type="subTitle" idx="1"/>
          </p:nvPr>
        </p:nvSpPr>
        <p:spPr>
          <a:xfrm>
            <a:off x="2285950" y="2335020"/>
            <a:ext cx="4572000" cy="1026900"/>
          </a:xfrm>
          <a:prstGeom prst="rect">
            <a:avLst/>
          </a:prstGeom>
          <a:solidFill>
            <a:schemeClr val="lt1"/>
          </a:solidFill>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8" name="Google Shape;108;p9"/>
          <p:cNvSpPr/>
          <p:nvPr/>
        </p:nvSpPr>
        <p:spPr>
          <a:xfrm rot="5400000" flipH="1">
            <a:off x="981875" y="-63200"/>
            <a:ext cx="343200" cy="86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09;p9"/>
          <p:cNvCxnSpPr/>
          <p:nvPr/>
        </p:nvCxnSpPr>
        <p:spPr>
          <a:xfrm rot="10800000">
            <a:off x="722375" y="-20500"/>
            <a:ext cx="0" cy="46245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0"/>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1">
  <p:cSld name="CUSTOM_1_2">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97" name="Google Shape;297;p27"/>
          <p:cNvSpPr txBox="1">
            <a:spLocks noGrp="1"/>
          </p:cNvSpPr>
          <p:nvPr>
            <p:ph type="subTitle" idx="1"/>
          </p:nvPr>
        </p:nvSpPr>
        <p:spPr>
          <a:xfrm>
            <a:off x="2619488" y="1348525"/>
            <a:ext cx="4773600" cy="4773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98" name="Google Shape;298;p27"/>
          <p:cNvSpPr txBox="1">
            <a:spLocks noGrp="1"/>
          </p:cNvSpPr>
          <p:nvPr>
            <p:ph type="subTitle" idx="2"/>
          </p:nvPr>
        </p:nvSpPr>
        <p:spPr>
          <a:xfrm>
            <a:off x="2619488" y="1702673"/>
            <a:ext cx="4773600" cy="394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800" b="1">
                <a:latin typeface="Josefin Sans"/>
                <a:ea typeface="Josefin Sans"/>
                <a:cs typeface="Josefin Sans"/>
                <a:sym typeface="Josefin Sans"/>
              </a:defRPr>
            </a:lvl1pPr>
            <a:lvl2pPr lvl="1" algn="ctr" rtl="0">
              <a:spcBef>
                <a:spcPts val="0"/>
              </a:spcBef>
              <a:spcAft>
                <a:spcPts val="0"/>
              </a:spcAft>
              <a:buSzPts val="1200"/>
              <a:buNone/>
              <a:defRPr b="1"/>
            </a:lvl2pPr>
            <a:lvl3pPr lvl="2" algn="ctr" rtl="0">
              <a:spcBef>
                <a:spcPts val="0"/>
              </a:spcBef>
              <a:spcAft>
                <a:spcPts val="0"/>
              </a:spcAft>
              <a:buSzPts val="1200"/>
              <a:buNone/>
              <a:defRPr b="1"/>
            </a:lvl3pPr>
            <a:lvl4pPr lvl="3" algn="ctr" rtl="0">
              <a:spcBef>
                <a:spcPts val="0"/>
              </a:spcBef>
              <a:spcAft>
                <a:spcPts val="0"/>
              </a:spcAft>
              <a:buSzPts val="1200"/>
              <a:buNone/>
              <a:defRPr b="1"/>
            </a:lvl4pPr>
            <a:lvl5pPr lvl="4" algn="ctr" rtl="0">
              <a:spcBef>
                <a:spcPts val="0"/>
              </a:spcBef>
              <a:spcAft>
                <a:spcPts val="0"/>
              </a:spcAft>
              <a:buSzPts val="1200"/>
              <a:buNone/>
              <a:defRPr b="1"/>
            </a:lvl5pPr>
            <a:lvl6pPr lvl="5" algn="ctr" rtl="0">
              <a:spcBef>
                <a:spcPts val="0"/>
              </a:spcBef>
              <a:spcAft>
                <a:spcPts val="0"/>
              </a:spcAft>
              <a:buSzPts val="1200"/>
              <a:buNone/>
              <a:defRPr b="1"/>
            </a:lvl6pPr>
            <a:lvl7pPr lvl="6" algn="ctr" rtl="0">
              <a:spcBef>
                <a:spcPts val="0"/>
              </a:spcBef>
              <a:spcAft>
                <a:spcPts val="0"/>
              </a:spcAft>
              <a:buSzPts val="1200"/>
              <a:buNone/>
              <a:defRPr b="1"/>
            </a:lvl7pPr>
            <a:lvl8pPr lvl="7" algn="ctr" rtl="0">
              <a:spcBef>
                <a:spcPts val="0"/>
              </a:spcBef>
              <a:spcAft>
                <a:spcPts val="0"/>
              </a:spcAft>
              <a:buSzPts val="1200"/>
              <a:buNone/>
              <a:defRPr b="1"/>
            </a:lvl8pPr>
            <a:lvl9pPr lvl="8" algn="ctr" rtl="0">
              <a:spcBef>
                <a:spcPts val="0"/>
              </a:spcBef>
              <a:spcAft>
                <a:spcPts val="0"/>
              </a:spcAft>
              <a:buSzPts val="1200"/>
              <a:buNone/>
              <a:defRPr b="1"/>
            </a:lvl9pPr>
          </a:lstStyle>
          <a:p>
            <a:endParaRPr/>
          </a:p>
        </p:txBody>
      </p:sp>
      <p:sp>
        <p:nvSpPr>
          <p:cNvPr id="299" name="Google Shape;299;p27"/>
          <p:cNvSpPr txBox="1">
            <a:spLocks noGrp="1"/>
          </p:cNvSpPr>
          <p:nvPr>
            <p:ph type="subTitle" idx="3"/>
          </p:nvPr>
        </p:nvSpPr>
        <p:spPr>
          <a:xfrm>
            <a:off x="2619488" y="2508601"/>
            <a:ext cx="4773600" cy="4773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00" name="Google Shape;300;p27"/>
          <p:cNvSpPr txBox="1">
            <a:spLocks noGrp="1"/>
          </p:cNvSpPr>
          <p:nvPr>
            <p:ph type="subTitle" idx="4"/>
          </p:nvPr>
        </p:nvSpPr>
        <p:spPr>
          <a:xfrm>
            <a:off x="2619488" y="2862749"/>
            <a:ext cx="4773600" cy="394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800" b="1">
                <a:latin typeface="Raleway"/>
                <a:ea typeface="Raleway"/>
                <a:cs typeface="Raleway"/>
                <a:sym typeface="Raleway"/>
              </a:defRPr>
            </a:lvl1pPr>
            <a:lvl2pPr lvl="1" algn="ctr" rtl="0">
              <a:spcBef>
                <a:spcPts val="0"/>
              </a:spcBef>
              <a:spcAft>
                <a:spcPts val="0"/>
              </a:spcAft>
              <a:buSzPts val="1200"/>
              <a:buNone/>
              <a:defRPr b="1"/>
            </a:lvl2pPr>
            <a:lvl3pPr lvl="2" algn="ctr" rtl="0">
              <a:spcBef>
                <a:spcPts val="0"/>
              </a:spcBef>
              <a:spcAft>
                <a:spcPts val="0"/>
              </a:spcAft>
              <a:buSzPts val="1200"/>
              <a:buNone/>
              <a:defRPr b="1"/>
            </a:lvl3pPr>
            <a:lvl4pPr lvl="3" algn="ctr" rtl="0">
              <a:spcBef>
                <a:spcPts val="0"/>
              </a:spcBef>
              <a:spcAft>
                <a:spcPts val="0"/>
              </a:spcAft>
              <a:buSzPts val="1200"/>
              <a:buNone/>
              <a:defRPr b="1"/>
            </a:lvl4pPr>
            <a:lvl5pPr lvl="4" algn="ctr" rtl="0">
              <a:spcBef>
                <a:spcPts val="0"/>
              </a:spcBef>
              <a:spcAft>
                <a:spcPts val="0"/>
              </a:spcAft>
              <a:buSzPts val="1200"/>
              <a:buNone/>
              <a:defRPr b="1"/>
            </a:lvl5pPr>
            <a:lvl6pPr lvl="5" algn="ctr" rtl="0">
              <a:spcBef>
                <a:spcPts val="0"/>
              </a:spcBef>
              <a:spcAft>
                <a:spcPts val="0"/>
              </a:spcAft>
              <a:buSzPts val="1200"/>
              <a:buNone/>
              <a:defRPr b="1"/>
            </a:lvl6pPr>
            <a:lvl7pPr lvl="6" algn="ctr" rtl="0">
              <a:spcBef>
                <a:spcPts val="0"/>
              </a:spcBef>
              <a:spcAft>
                <a:spcPts val="0"/>
              </a:spcAft>
              <a:buSzPts val="1200"/>
              <a:buNone/>
              <a:defRPr b="1"/>
            </a:lvl7pPr>
            <a:lvl8pPr lvl="7" algn="ctr" rtl="0">
              <a:spcBef>
                <a:spcPts val="0"/>
              </a:spcBef>
              <a:spcAft>
                <a:spcPts val="0"/>
              </a:spcAft>
              <a:buSzPts val="1200"/>
              <a:buNone/>
              <a:defRPr b="1"/>
            </a:lvl8pPr>
            <a:lvl9pPr lvl="8" algn="ctr" rtl="0">
              <a:spcBef>
                <a:spcPts val="0"/>
              </a:spcBef>
              <a:spcAft>
                <a:spcPts val="0"/>
              </a:spcAft>
              <a:buSzPts val="1200"/>
              <a:buNone/>
              <a:defRPr b="1"/>
            </a:lvl9pPr>
          </a:lstStyle>
          <a:p>
            <a:endParaRPr/>
          </a:p>
        </p:txBody>
      </p:sp>
      <p:sp>
        <p:nvSpPr>
          <p:cNvPr id="301" name="Google Shape;301;p27"/>
          <p:cNvSpPr txBox="1">
            <a:spLocks noGrp="1"/>
          </p:cNvSpPr>
          <p:nvPr>
            <p:ph type="subTitle" idx="5"/>
          </p:nvPr>
        </p:nvSpPr>
        <p:spPr>
          <a:xfrm>
            <a:off x="2619488" y="3668677"/>
            <a:ext cx="4773600" cy="4773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02" name="Google Shape;302;p27"/>
          <p:cNvSpPr txBox="1">
            <a:spLocks noGrp="1"/>
          </p:cNvSpPr>
          <p:nvPr>
            <p:ph type="subTitle" idx="6"/>
          </p:nvPr>
        </p:nvSpPr>
        <p:spPr>
          <a:xfrm>
            <a:off x="2619488" y="4022825"/>
            <a:ext cx="4773600" cy="394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800" b="1">
                <a:latin typeface="Raleway"/>
                <a:ea typeface="Raleway"/>
                <a:cs typeface="Raleway"/>
                <a:sym typeface="Raleway"/>
              </a:defRPr>
            </a:lvl1pPr>
            <a:lvl2pPr lvl="1" algn="ctr" rtl="0">
              <a:spcBef>
                <a:spcPts val="0"/>
              </a:spcBef>
              <a:spcAft>
                <a:spcPts val="0"/>
              </a:spcAft>
              <a:buSzPts val="1200"/>
              <a:buNone/>
              <a:defRPr b="1"/>
            </a:lvl2pPr>
            <a:lvl3pPr lvl="2" algn="ctr" rtl="0">
              <a:spcBef>
                <a:spcPts val="0"/>
              </a:spcBef>
              <a:spcAft>
                <a:spcPts val="0"/>
              </a:spcAft>
              <a:buSzPts val="1200"/>
              <a:buNone/>
              <a:defRPr b="1"/>
            </a:lvl3pPr>
            <a:lvl4pPr lvl="3" algn="ctr" rtl="0">
              <a:spcBef>
                <a:spcPts val="0"/>
              </a:spcBef>
              <a:spcAft>
                <a:spcPts val="0"/>
              </a:spcAft>
              <a:buSzPts val="1200"/>
              <a:buNone/>
              <a:defRPr b="1"/>
            </a:lvl4pPr>
            <a:lvl5pPr lvl="4" algn="ctr" rtl="0">
              <a:spcBef>
                <a:spcPts val="0"/>
              </a:spcBef>
              <a:spcAft>
                <a:spcPts val="0"/>
              </a:spcAft>
              <a:buSzPts val="1200"/>
              <a:buNone/>
              <a:defRPr b="1"/>
            </a:lvl5pPr>
            <a:lvl6pPr lvl="5" algn="ctr" rtl="0">
              <a:spcBef>
                <a:spcPts val="0"/>
              </a:spcBef>
              <a:spcAft>
                <a:spcPts val="0"/>
              </a:spcAft>
              <a:buSzPts val="1200"/>
              <a:buNone/>
              <a:defRPr b="1"/>
            </a:lvl6pPr>
            <a:lvl7pPr lvl="6" algn="ctr" rtl="0">
              <a:spcBef>
                <a:spcPts val="0"/>
              </a:spcBef>
              <a:spcAft>
                <a:spcPts val="0"/>
              </a:spcAft>
              <a:buSzPts val="1200"/>
              <a:buNone/>
              <a:defRPr b="1"/>
            </a:lvl7pPr>
            <a:lvl8pPr lvl="7" algn="ctr" rtl="0">
              <a:spcBef>
                <a:spcPts val="0"/>
              </a:spcBef>
              <a:spcAft>
                <a:spcPts val="0"/>
              </a:spcAft>
              <a:buSzPts val="1200"/>
              <a:buNone/>
              <a:defRPr b="1"/>
            </a:lvl8pPr>
            <a:lvl9pPr lvl="8" algn="ctr" rtl="0">
              <a:spcBef>
                <a:spcPts val="0"/>
              </a:spcBef>
              <a:spcAft>
                <a:spcPts val="0"/>
              </a:spcAft>
              <a:buSzPts val="1200"/>
              <a:buNone/>
              <a:defRPr b="1"/>
            </a:lvl9pPr>
          </a:lstStyle>
          <a:p>
            <a:endParaRPr/>
          </a:p>
        </p:txBody>
      </p:sp>
      <p:sp>
        <p:nvSpPr>
          <p:cNvPr id="303" name="Google Shape;303;p27"/>
          <p:cNvSpPr/>
          <p:nvPr/>
        </p:nvSpPr>
        <p:spPr>
          <a:xfrm rot="-5400000">
            <a:off x="-613875" y="1629203"/>
            <a:ext cx="1389342" cy="1077745"/>
          </a:xfrm>
          <a:custGeom>
            <a:avLst/>
            <a:gdLst/>
            <a:ahLst/>
            <a:cxnLst/>
            <a:rect l="l" t="t" r="r" b="b"/>
            <a:pathLst>
              <a:path w="77293" h="59958" extrusionOk="0">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119500" y="159888"/>
            <a:ext cx="602815" cy="601482"/>
          </a:xfrm>
          <a:custGeom>
            <a:avLst/>
            <a:gdLst/>
            <a:ahLst/>
            <a:cxnLst/>
            <a:rect l="l" t="t" r="r" b="b"/>
            <a:pathLst>
              <a:path w="32392" h="32316" extrusionOk="0">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27"/>
          <p:cNvGrpSpPr/>
          <p:nvPr/>
        </p:nvGrpSpPr>
        <p:grpSpPr>
          <a:xfrm>
            <a:off x="6142825" y="4604000"/>
            <a:ext cx="2278800" cy="330600"/>
            <a:chOff x="722375" y="4604000"/>
            <a:chExt cx="2278800" cy="330600"/>
          </a:xfrm>
        </p:grpSpPr>
        <p:sp>
          <p:nvSpPr>
            <p:cNvPr id="306" name="Google Shape;306;p27"/>
            <p:cNvSpPr/>
            <p:nvPr/>
          </p:nvSpPr>
          <p:spPr>
            <a:xfrm flipH="1">
              <a:off x="722375" y="4604000"/>
              <a:ext cx="2278800" cy="33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flipH="1">
              <a:off x="774833" y="4665588"/>
              <a:ext cx="470100" cy="20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27"/>
          <p:cNvSpPr/>
          <p:nvPr/>
        </p:nvSpPr>
        <p:spPr>
          <a:xfrm flipH="1">
            <a:off x="379175" y="3741925"/>
            <a:ext cx="343200" cy="86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9" name="Google Shape;309;p27"/>
          <p:cNvCxnSpPr/>
          <p:nvPr/>
        </p:nvCxnSpPr>
        <p:spPr>
          <a:xfrm>
            <a:off x="-30375" y="4604000"/>
            <a:ext cx="8462100" cy="0"/>
          </a:xfrm>
          <a:prstGeom prst="straightConnector1">
            <a:avLst/>
          </a:prstGeom>
          <a:noFill/>
          <a:ln w="9525" cap="flat" cmpd="sng">
            <a:solidFill>
              <a:schemeClr val="dk1"/>
            </a:solidFill>
            <a:prstDash val="solid"/>
            <a:round/>
            <a:headEnd type="none" w="med" len="med"/>
            <a:tailEnd type="none" w="med" len="med"/>
          </a:ln>
        </p:spPr>
      </p:cxnSp>
      <p:grpSp>
        <p:nvGrpSpPr>
          <p:cNvPr id="310" name="Google Shape;310;p27"/>
          <p:cNvGrpSpPr/>
          <p:nvPr/>
        </p:nvGrpSpPr>
        <p:grpSpPr>
          <a:xfrm>
            <a:off x="5728725" y="-329612"/>
            <a:ext cx="3415264" cy="869112"/>
            <a:chOff x="5728725" y="-329612"/>
            <a:chExt cx="3415264" cy="869112"/>
          </a:xfrm>
        </p:grpSpPr>
        <p:cxnSp>
          <p:nvCxnSpPr>
            <p:cNvPr id="311" name="Google Shape;311;p27"/>
            <p:cNvCxnSpPr/>
            <p:nvPr/>
          </p:nvCxnSpPr>
          <p:spPr>
            <a:xfrm rot="10800000">
              <a:off x="5728789" y="-329612"/>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312" name="Google Shape;312;p27"/>
            <p:cNvCxnSpPr/>
            <p:nvPr/>
          </p:nvCxnSpPr>
          <p:spPr>
            <a:xfrm rot="10800000">
              <a:off x="5728789" y="104911"/>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313" name="Google Shape;313;p27"/>
            <p:cNvCxnSpPr/>
            <p:nvPr/>
          </p:nvCxnSpPr>
          <p:spPr>
            <a:xfrm rot="10800000">
              <a:off x="5728789" y="539434"/>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314" name="Google Shape;314;p27"/>
            <p:cNvCxnSpPr/>
            <p:nvPr/>
          </p:nvCxnSpPr>
          <p:spPr>
            <a:xfrm>
              <a:off x="8715000" y="-322700"/>
              <a:ext cx="0" cy="862200"/>
            </a:xfrm>
            <a:prstGeom prst="straightConnector1">
              <a:avLst/>
            </a:prstGeom>
            <a:noFill/>
            <a:ln w="9525" cap="flat" cmpd="sng">
              <a:solidFill>
                <a:schemeClr val="dk1"/>
              </a:solidFill>
              <a:prstDash val="solid"/>
              <a:round/>
              <a:headEnd type="none" w="med" len="med"/>
              <a:tailEnd type="none" w="med" len="med"/>
            </a:ln>
          </p:spPr>
        </p:cxnSp>
        <p:cxnSp>
          <p:nvCxnSpPr>
            <p:cNvPr id="315" name="Google Shape;315;p27"/>
            <p:cNvCxnSpPr/>
            <p:nvPr/>
          </p:nvCxnSpPr>
          <p:spPr>
            <a:xfrm>
              <a:off x="8286003" y="-322700"/>
              <a:ext cx="0" cy="862200"/>
            </a:xfrm>
            <a:prstGeom prst="straightConnector1">
              <a:avLst/>
            </a:prstGeom>
            <a:noFill/>
            <a:ln w="9525" cap="flat" cmpd="sng">
              <a:solidFill>
                <a:schemeClr val="dk1"/>
              </a:solidFill>
              <a:prstDash val="solid"/>
              <a:round/>
              <a:headEnd type="none" w="med" len="med"/>
              <a:tailEnd type="none" w="med" len="med"/>
            </a:ln>
          </p:spPr>
        </p:cxnSp>
        <p:cxnSp>
          <p:nvCxnSpPr>
            <p:cNvPr id="316" name="Google Shape;316;p27"/>
            <p:cNvCxnSpPr/>
            <p:nvPr/>
          </p:nvCxnSpPr>
          <p:spPr>
            <a:xfrm>
              <a:off x="7862574" y="-322700"/>
              <a:ext cx="0" cy="862200"/>
            </a:xfrm>
            <a:prstGeom prst="straightConnector1">
              <a:avLst/>
            </a:prstGeom>
            <a:noFill/>
            <a:ln w="9525" cap="flat" cmpd="sng">
              <a:solidFill>
                <a:schemeClr val="dk1"/>
              </a:solidFill>
              <a:prstDash val="solid"/>
              <a:round/>
              <a:headEnd type="none" w="med" len="med"/>
              <a:tailEnd type="none" w="med" len="med"/>
            </a:ln>
          </p:spPr>
        </p:cxnSp>
        <p:cxnSp>
          <p:nvCxnSpPr>
            <p:cNvPr id="317" name="Google Shape;317;p27"/>
            <p:cNvCxnSpPr/>
            <p:nvPr/>
          </p:nvCxnSpPr>
          <p:spPr>
            <a:xfrm>
              <a:off x="7433577" y="-322700"/>
              <a:ext cx="0" cy="862200"/>
            </a:xfrm>
            <a:prstGeom prst="straightConnector1">
              <a:avLst/>
            </a:prstGeom>
            <a:noFill/>
            <a:ln w="9525" cap="flat" cmpd="sng">
              <a:solidFill>
                <a:schemeClr val="dk1"/>
              </a:solidFill>
              <a:prstDash val="solid"/>
              <a:round/>
              <a:headEnd type="none" w="med" len="med"/>
              <a:tailEnd type="none" w="med" len="med"/>
            </a:ln>
          </p:spPr>
        </p:cxnSp>
        <p:cxnSp>
          <p:nvCxnSpPr>
            <p:cNvPr id="318" name="Google Shape;318;p27"/>
            <p:cNvCxnSpPr/>
            <p:nvPr/>
          </p:nvCxnSpPr>
          <p:spPr>
            <a:xfrm>
              <a:off x="7010148" y="-322700"/>
              <a:ext cx="0" cy="862200"/>
            </a:xfrm>
            <a:prstGeom prst="straightConnector1">
              <a:avLst/>
            </a:prstGeom>
            <a:noFill/>
            <a:ln w="9525" cap="flat" cmpd="sng">
              <a:solidFill>
                <a:schemeClr val="dk1"/>
              </a:solidFill>
              <a:prstDash val="solid"/>
              <a:round/>
              <a:headEnd type="none" w="med" len="med"/>
              <a:tailEnd type="none" w="med" len="med"/>
            </a:ln>
          </p:spPr>
        </p:cxnSp>
        <p:cxnSp>
          <p:nvCxnSpPr>
            <p:cNvPr id="319" name="Google Shape;319;p27"/>
            <p:cNvCxnSpPr/>
            <p:nvPr/>
          </p:nvCxnSpPr>
          <p:spPr>
            <a:xfrm>
              <a:off x="6581151" y="-322700"/>
              <a:ext cx="0" cy="862200"/>
            </a:xfrm>
            <a:prstGeom prst="straightConnector1">
              <a:avLst/>
            </a:prstGeom>
            <a:noFill/>
            <a:ln w="9525" cap="flat" cmpd="sng">
              <a:solidFill>
                <a:schemeClr val="dk1"/>
              </a:solidFill>
              <a:prstDash val="solid"/>
              <a:round/>
              <a:headEnd type="none" w="med" len="med"/>
              <a:tailEnd type="none" w="med" len="med"/>
            </a:ln>
          </p:spPr>
        </p:cxnSp>
        <p:cxnSp>
          <p:nvCxnSpPr>
            <p:cNvPr id="320" name="Google Shape;320;p27"/>
            <p:cNvCxnSpPr/>
            <p:nvPr/>
          </p:nvCxnSpPr>
          <p:spPr>
            <a:xfrm>
              <a:off x="6157722" y="-322700"/>
              <a:ext cx="0" cy="862200"/>
            </a:xfrm>
            <a:prstGeom prst="straightConnector1">
              <a:avLst/>
            </a:prstGeom>
            <a:noFill/>
            <a:ln w="9525" cap="flat" cmpd="sng">
              <a:solidFill>
                <a:schemeClr val="dk1"/>
              </a:solidFill>
              <a:prstDash val="solid"/>
              <a:round/>
              <a:headEnd type="none" w="med" len="med"/>
              <a:tailEnd type="none" w="med" len="med"/>
            </a:ln>
          </p:spPr>
        </p:cxnSp>
        <p:cxnSp>
          <p:nvCxnSpPr>
            <p:cNvPr id="321" name="Google Shape;321;p27"/>
            <p:cNvCxnSpPr/>
            <p:nvPr/>
          </p:nvCxnSpPr>
          <p:spPr>
            <a:xfrm>
              <a:off x="5728725" y="-322700"/>
              <a:ext cx="0" cy="8622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24" name="Google Shape;324;p28"/>
          <p:cNvSpPr txBox="1">
            <a:spLocks noGrp="1"/>
          </p:cNvSpPr>
          <p:nvPr>
            <p:ph type="subTitle" idx="1"/>
          </p:nvPr>
        </p:nvSpPr>
        <p:spPr>
          <a:xfrm>
            <a:off x="1495424" y="1727525"/>
            <a:ext cx="2676600" cy="838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25" name="Google Shape;325;p28"/>
          <p:cNvSpPr txBox="1">
            <a:spLocks noGrp="1"/>
          </p:cNvSpPr>
          <p:nvPr>
            <p:ph type="subTitle" idx="2"/>
          </p:nvPr>
        </p:nvSpPr>
        <p:spPr>
          <a:xfrm>
            <a:off x="1495399" y="1421500"/>
            <a:ext cx="26766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Josefin Sans"/>
              <a:buNone/>
              <a:defRPr sz="1800" b="1">
                <a:latin typeface="Josefin Sans"/>
                <a:ea typeface="Josefin Sans"/>
                <a:cs typeface="Josefin Sans"/>
                <a:sym typeface="Josefin Sans"/>
              </a:defRPr>
            </a:lvl1pPr>
            <a:lvl2pPr lvl="1" algn="ctr" rtl="0">
              <a:spcBef>
                <a:spcPts val="0"/>
              </a:spcBef>
              <a:spcAft>
                <a:spcPts val="0"/>
              </a:spcAft>
              <a:buSzPts val="1200"/>
              <a:buFont typeface="Josefin Sans"/>
              <a:buNone/>
              <a:defRPr b="1">
                <a:latin typeface="Josefin Sans"/>
                <a:ea typeface="Josefin Sans"/>
                <a:cs typeface="Josefin Sans"/>
                <a:sym typeface="Josefin Sans"/>
              </a:defRPr>
            </a:lvl2pPr>
            <a:lvl3pPr lvl="2" algn="ctr" rtl="0">
              <a:spcBef>
                <a:spcPts val="0"/>
              </a:spcBef>
              <a:spcAft>
                <a:spcPts val="0"/>
              </a:spcAft>
              <a:buSzPts val="1200"/>
              <a:buFont typeface="Josefin Sans"/>
              <a:buNone/>
              <a:defRPr b="1">
                <a:latin typeface="Josefin Sans"/>
                <a:ea typeface="Josefin Sans"/>
                <a:cs typeface="Josefin Sans"/>
                <a:sym typeface="Josefin Sans"/>
              </a:defRPr>
            </a:lvl3pPr>
            <a:lvl4pPr lvl="3" algn="ctr" rtl="0">
              <a:spcBef>
                <a:spcPts val="0"/>
              </a:spcBef>
              <a:spcAft>
                <a:spcPts val="0"/>
              </a:spcAft>
              <a:buSzPts val="1200"/>
              <a:buFont typeface="Josefin Sans"/>
              <a:buNone/>
              <a:defRPr b="1">
                <a:latin typeface="Josefin Sans"/>
                <a:ea typeface="Josefin Sans"/>
                <a:cs typeface="Josefin Sans"/>
                <a:sym typeface="Josefin Sans"/>
              </a:defRPr>
            </a:lvl4pPr>
            <a:lvl5pPr lvl="4" algn="ctr" rtl="0">
              <a:spcBef>
                <a:spcPts val="0"/>
              </a:spcBef>
              <a:spcAft>
                <a:spcPts val="0"/>
              </a:spcAft>
              <a:buSzPts val="1200"/>
              <a:buFont typeface="Josefin Sans"/>
              <a:buNone/>
              <a:defRPr b="1">
                <a:latin typeface="Josefin Sans"/>
                <a:ea typeface="Josefin Sans"/>
                <a:cs typeface="Josefin Sans"/>
                <a:sym typeface="Josefin Sans"/>
              </a:defRPr>
            </a:lvl5pPr>
            <a:lvl6pPr lvl="5" algn="ctr" rtl="0">
              <a:spcBef>
                <a:spcPts val="0"/>
              </a:spcBef>
              <a:spcAft>
                <a:spcPts val="0"/>
              </a:spcAft>
              <a:buSzPts val="1200"/>
              <a:buFont typeface="Josefin Sans"/>
              <a:buNone/>
              <a:defRPr b="1">
                <a:latin typeface="Josefin Sans"/>
                <a:ea typeface="Josefin Sans"/>
                <a:cs typeface="Josefin Sans"/>
                <a:sym typeface="Josefin Sans"/>
              </a:defRPr>
            </a:lvl6pPr>
            <a:lvl7pPr lvl="6" algn="ctr" rtl="0">
              <a:spcBef>
                <a:spcPts val="0"/>
              </a:spcBef>
              <a:spcAft>
                <a:spcPts val="0"/>
              </a:spcAft>
              <a:buSzPts val="1200"/>
              <a:buFont typeface="Josefin Sans"/>
              <a:buNone/>
              <a:defRPr b="1">
                <a:latin typeface="Josefin Sans"/>
                <a:ea typeface="Josefin Sans"/>
                <a:cs typeface="Josefin Sans"/>
                <a:sym typeface="Josefin Sans"/>
              </a:defRPr>
            </a:lvl7pPr>
            <a:lvl8pPr lvl="7" algn="ctr" rtl="0">
              <a:spcBef>
                <a:spcPts val="0"/>
              </a:spcBef>
              <a:spcAft>
                <a:spcPts val="0"/>
              </a:spcAft>
              <a:buSzPts val="1200"/>
              <a:buFont typeface="Josefin Sans"/>
              <a:buNone/>
              <a:defRPr b="1">
                <a:latin typeface="Josefin Sans"/>
                <a:ea typeface="Josefin Sans"/>
                <a:cs typeface="Josefin Sans"/>
                <a:sym typeface="Josefin Sans"/>
              </a:defRPr>
            </a:lvl8pPr>
            <a:lvl9pPr lvl="8" algn="ctr" rtl="0">
              <a:spcBef>
                <a:spcPts val="0"/>
              </a:spcBef>
              <a:spcAft>
                <a:spcPts val="0"/>
              </a:spcAft>
              <a:buSzPts val="1200"/>
              <a:buFont typeface="Josefin Sans"/>
              <a:buNone/>
              <a:defRPr b="1">
                <a:latin typeface="Josefin Sans"/>
                <a:ea typeface="Josefin Sans"/>
                <a:cs typeface="Josefin Sans"/>
                <a:sym typeface="Josefin Sans"/>
              </a:defRPr>
            </a:lvl9pPr>
          </a:lstStyle>
          <a:p>
            <a:endParaRPr/>
          </a:p>
        </p:txBody>
      </p:sp>
      <p:sp>
        <p:nvSpPr>
          <p:cNvPr id="326" name="Google Shape;326;p28"/>
          <p:cNvSpPr txBox="1">
            <a:spLocks noGrp="1"/>
          </p:cNvSpPr>
          <p:nvPr>
            <p:ph type="subTitle" idx="3"/>
          </p:nvPr>
        </p:nvSpPr>
        <p:spPr>
          <a:xfrm>
            <a:off x="5555501" y="1727525"/>
            <a:ext cx="2676600" cy="838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27" name="Google Shape;327;p28"/>
          <p:cNvSpPr txBox="1">
            <a:spLocks noGrp="1"/>
          </p:cNvSpPr>
          <p:nvPr>
            <p:ph type="subTitle" idx="4"/>
          </p:nvPr>
        </p:nvSpPr>
        <p:spPr>
          <a:xfrm>
            <a:off x="5555478" y="1421500"/>
            <a:ext cx="26766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Josefin Sans"/>
              <a:buNone/>
              <a:defRPr sz="1800" b="1">
                <a:latin typeface="Josefin Sans"/>
                <a:ea typeface="Josefin Sans"/>
                <a:cs typeface="Josefin Sans"/>
                <a:sym typeface="Josefin Sans"/>
              </a:defRPr>
            </a:lvl1pPr>
            <a:lvl2pPr lvl="1" algn="ctr" rtl="0">
              <a:spcBef>
                <a:spcPts val="0"/>
              </a:spcBef>
              <a:spcAft>
                <a:spcPts val="0"/>
              </a:spcAft>
              <a:buSzPts val="1200"/>
              <a:buFont typeface="Josefin Sans"/>
              <a:buNone/>
              <a:defRPr b="1">
                <a:latin typeface="Josefin Sans"/>
                <a:ea typeface="Josefin Sans"/>
                <a:cs typeface="Josefin Sans"/>
                <a:sym typeface="Josefin Sans"/>
              </a:defRPr>
            </a:lvl2pPr>
            <a:lvl3pPr lvl="2" algn="ctr" rtl="0">
              <a:spcBef>
                <a:spcPts val="0"/>
              </a:spcBef>
              <a:spcAft>
                <a:spcPts val="0"/>
              </a:spcAft>
              <a:buSzPts val="1200"/>
              <a:buFont typeface="Josefin Sans"/>
              <a:buNone/>
              <a:defRPr b="1">
                <a:latin typeface="Josefin Sans"/>
                <a:ea typeface="Josefin Sans"/>
                <a:cs typeface="Josefin Sans"/>
                <a:sym typeface="Josefin Sans"/>
              </a:defRPr>
            </a:lvl3pPr>
            <a:lvl4pPr lvl="3" algn="ctr" rtl="0">
              <a:spcBef>
                <a:spcPts val="0"/>
              </a:spcBef>
              <a:spcAft>
                <a:spcPts val="0"/>
              </a:spcAft>
              <a:buSzPts val="1200"/>
              <a:buFont typeface="Josefin Sans"/>
              <a:buNone/>
              <a:defRPr b="1">
                <a:latin typeface="Josefin Sans"/>
                <a:ea typeface="Josefin Sans"/>
                <a:cs typeface="Josefin Sans"/>
                <a:sym typeface="Josefin Sans"/>
              </a:defRPr>
            </a:lvl4pPr>
            <a:lvl5pPr lvl="4" algn="ctr" rtl="0">
              <a:spcBef>
                <a:spcPts val="0"/>
              </a:spcBef>
              <a:spcAft>
                <a:spcPts val="0"/>
              </a:spcAft>
              <a:buSzPts val="1200"/>
              <a:buFont typeface="Josefin Sans"/>
              <a:buNone/>
              <a:defRPr b="1">
                <a:latin typeface="Josefin Sans"/>
                <a:ea typeface="Josefin Sans"/>
                <a:cs typeface="Josefin Sans"/>
                <a:sym typeface="Josefin Sans"/>
              </a:defRPr>
            </a:lvl5pPr>
            <a:lvl6pPr lvl="5" algn="ctr" rtl="0">
              <a:spcBef>
                <a:spcPts val="0"/>
              </a:spcBef>
              <a:spcAft>
                <a:spcPts val="0"/>
              </a:spcAft>
              <a:buSzPts val="1200"/>
              <a:buFont typeface="Josefin Sans"/>
              <a:buNone/>
              <a:defRPr b="1">
                <a:latin typeface="Josefin Sans"/>
                <a:ea typeface="Josefin Sans"/>
                <a:cs typeface="Josefin Sans"/>
                <a:sym typeface="Josefin Sans"/>
              </a:defRPr>
            </a:lvl6pPr>
            <a:lvl7pPr lvl="6" algn="ctr" rtl="0">
              <a:spcBef>
                <a:spcPts val="0"/>
              </a:spcBef>
              <a:spcAft>
                <a:spcPts val="0"/>
              </a:spcAft>
              <a:buSzPts val="1200"/>
              <a:buFont typeface="Josefin Sans"/>
              <a:buNone/>
              <a:defRPr b="1">
                <a:latin typeface="Josefin Sans"/>
                <a:ea typeface="Josefin Sans"/>
                <a:cs typeface="Josefin Sans"/>
                <a:sym typeface="Josefin Sans"/>
              </a:defRPr>
            </a:lvl7pPr>
            <a:lvl8pPr lvl="7" algn="ctr" rtl="0">
              <a:spcBef>
                <a:spcPts val="0"/>
              </a:spcBef>
              <a:spcAft>
                <a:spcPts val="0"/>
              </a:spcAft>
              <a:buSzPts val="1200"/>
              <a:buFont typeface="Josefin Sans"/>
              <a:buNone/>
              <a:defRPr b="1">
                <a:latin typeface="Josefin Sans"/>
                <a:ea typeface="Josefin Sans"/>
                <a:cs typeface="Josefin Sans"/>
                <a:sym typeface="Josefin Sans"/>
              </a:defRPr>
            </a:lvl8pPr>
            <a:lvl9pPr lvl="8" algn="ctr" rtl="0">
              <a:spcBef>
                <a:spcPts val="0"/>
              </a:spcBef>
              <a:spcAft>
                <a:spcPts val="0"/>
              </a:spcAft>
              <a:buSzPts val="1200"/>
              <a:buFont typeface="Josefin Sans"/>
              <a:buNone/>
              <a:defRPr b="1">
                <a:latin typeface="Josefin Sans"/>
                <a:ea typeface="Josefin Sans"/>
                <a:cs typeface="Josefin Sans"/>
                <a:sym typeface="Josefin Sans"/>
              </a:defRPr>
            </a:lvl9pPr>
          </a:lstStyle>
          <a:p>
            <a:endParaRPr/>
          </a:p>
        </p:txBody>
      </p:sp>
      <p:sp>
        <p:nvSpPr>
          <p:cNvPr id="328" name="Google Shape;328;p28"/>
          <p:cNvSpPr txBox="1">
            <a:spLocks noGrp="1"/>
          </p:cNvSpPr>
          <p:nvPr>
            <p:ph type="subTitle" idx="5"/>
          </p:nvPr>
        </p:nvSpPr>
        <p:spPr>
          <a:xfrm>
            <a:off x="1495424" y="3440600"/>
            <a:ext cx="2676600" cy="838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29" name="Google Shape;329;p28"/>
          <p:cNvSpPr txBox="1">
            <a:spLocks noGrp="1"/>
          </p:cNvSpPr>
          <p:nvPr>
            <p:ph type="subTitle" idx="6"/>
          </p:nvPr>
        </p:nvSpPr>
        <p:spPr>
          <a:xfrm>
            <a:off x="1495399" y="3134575"/>
            <a:ext cx="26766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Josefin Sans"/>
              <a:buNone/>
              <a:defRPr sz="1800" b="1">
                <a:latin typeface="Josefin Sans"/>
                <a:ea typeface="Josefin Sans"/>
                <a:cs typeface="Josefin Sans"/>
                <a:sym typeface="Josefin Sans"/>
              </a:defRPr>
            </a:lvl1pPr>
            <a:lvl2pPr lvl="1" algn="ctr" rtl="0">
              <a:spcBef>
                <a:spcPts val="0"/>
              </a:spcBef>
              <a:spcAft>
                <a:spcPts val="0"/>
              </a:spcAft>
              <a:buSzPts val="1200"/>
              <a:buFont typeface="Josefin Sans"/>
              <a:buNone/>
              <a:defRPr b="1">
                <a:latin typeface="Josefin Sans"/>
                <a:ea typeface="Josefin Sans"/>
                <a:cs typeface="Josefin Sans"/>
                <a:sym typeface="Josefin Sans"/>
              </a:defRPr>
            </a:lvl2pPr>
            <a:lvl3pPr lvl="2" algn="ctr" rtl="0">
              <a:spcBef>
                <a:spcPts val="0"/>
              </a:spcBef>
              <a:spcAft>
                <a:spcPts val="0"/>
              </a:spcAft>
              <a:buSzPts val="1200"/>
              <a:buFont typeface="Josefin Sans"/>
              <a:buNone/>
              <a:defRPr b="1">
                <a:latin typeface="Josefin Sans"/>
                <a:ea typeface="Josefin Sans"/>
                <a:cs typeface="Josefin Sans"/>
                <a:sym typeface="Josefin Sans"/>
              </a:defRPr>
            </a:lvl3pPr>
            <a:lvl4pPr lvl="3" algn="ctr" rtl="0">
              <a:spcBef>
                <a:spcPts val="0"/>
              </a:spcBef>
              <a:spcAft>
                <a:spcPts val="0"/>
              </a:spcAft>
              <a:buSzPts val="1200"/>
              <a:buFont typeface="Josefin Sans"/>
              <a:buNone/>
              <a:defRPr b="1">
                <a:latin typeface="Josefin Sans"/>
                <a:ea typeface="Josefin Sans"/>
                <a:cs typeface="Josefin Sans"/>
                <a:sym typeface="Josefin Sans"/>
              </a:defRPr>
            </a:lvl4pPr>
            <a:lvl5pPr lvl="4" algn="ctr" rtl="0">
              <a:spcBef>
                <a:spcPts val="0"/>
              </a:spcBef>
              <a:spcAft>
                <a:spcPts val="0"/>
              </a:spcAft>
              <a:buSzPts val="1200"/>
              <a:buFont typeface="Josefin Sans"/>
              <a:buNone/>
              <a:defRPr b="1">
                <a:latin typeface="Josefin Sans"/>
                <a:ea typeface="Josefin Sans"/>
                <a:cs typeface="Josefin Sans"/>
                <a:sym typeface="Josefin Sans"/>
              </a:defRPr>
            </a:lvl5pPr>
            <a:lvl6pPr lvl="5" algn="ctr" rtl="0">
              <a:spcBef>
                <a:spcPts val="0"/>
              </a:spcBef>
              <a:spcAft>
                <a:spcPts val="0"/>
              </a:spcAft>
              <a:buSzPts val="1200"/>
              <a:buFont typeface="Josefin Sans"/>
              <a:buNone/>
              <a:defRPr b="1">
                <a:latin typeface="Josefin Sans"/>
                <a:ea typeface="Josefin Sans"/>
                <a:cs typeface="Josefin Sans"/>
                <a:sym typeface="Josefin Sans"/>
              </a:defRPr>
            </a:lvl6pPr>
            <a:lvl7pPr lvl="6" algn="ctr" rtl="0">
              <a:spcBef>
                <a:spcPts val="0"/>
              </a:spcBef>
              <a:spcAft>
                <a:spcPts val="0"/>
              </a:spcAft>
              <a:buSzPts val="1200"/>
              <a:buFont typeface="Josefin Sans"/>
              <a:buNone/>
              <a:defRPr b="1">
                <a:latin typeface="Josefin Sans"/>
                <a:ea typeface="Josefin Sans"/>
                <a:cs typeface="Josefin Sans"/>
                <a:sym typeface="Josefin Sans"/>
              </a:defRPr>
            </a:lvl7pPr>
            <a:lvl8pPr lvl="7" algn="ctr" rtl="0">
              <a:spcBef>
                <a:spcPts val="0"/>
              </a:spcBef>
              <a:spcAft>
                <a:spcPts val="0"/>
              </a:spcAft>
              <a:buSzPts val="1200"/>
              <a:buFont typeface="Josefin Sans"/>
              <a:buNone/>
              <a:defRPr b="1">
                <a:latin typeface="Josefin Sans"/>
                <a:ea typeface="Josefin Sans"/>
                <a:cs typeface="Josefin Sans"/>
                <a:sym typeface="Josefin Sans"/>
              </a:defRPr>
            </a:lvl8pPr>
            <a:lvl9pPr lvl="8" algn="ctr" rtl="0">
              <a:spcBef>
                <a:spcPts val="0"/>
              </a:spcBef>
              <a:spcAft>
                <a:spcPts val="0"/>
              </a:spcAft>
              <a:buSzPts val="1200"/>
              <a:buFont typeface="Josefin Sans"/>
              <a:buNone/>
              <a:defRPr b="1">
                <a:latin typeface="Josefin Sans"/>
                <a:ea typeface="Josefin Sans"/>
                <a:cs typeface="Josefin Sans"/>
                <a:sym typeface="Josefin Sans"/>
              </a:defRPr>
            </a:lvl9pPr>
          </a:lstStyle>
          <a:p>
            <a:endParaRPr/>
          </a:p>
        </p:txBody>
      </p:sp>
      <p:sp>
        <p:nvSpPr>
          <p:cNvPr id="330" name="Google Shape;330;p28"/>
          <p:cNvSpPr txBox="1">
            <a:spLocks noGrp="1"/>
          </p:cNvSpPr>
          <p:nvPr>
            <p:ph type="subTitle" idx="7"/>
          </p:nvPr>
        </p:nvSpPr>
        <p:spPr>
          <a:xfrm>
            <a:off x="5555501" y="3440600"/>
            <a:ext cx="2676600" cy="838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331" name="Google Shape;331;p28"/>
          <p:cNvSpPr txBox="1">
            <a:spLocks noGrp="1"/>
          </p:cNvSpPr>
          <p:nvPr>
            <p:ph type="subTitle" idx="8"/>
          </p:nvPr>
        </p:nvSpPr>
        <p:spPr>
          <a:xfrm>
            <a:off x="5555478" y="3134575"/>
            <a:ext cx="26766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Josefin Sans"/>
              <a:buNone/>
              <a:defRPr sz="1800" b="1">
                <a:latin typeface="Josefin Sans"/>
                <a:ea typeface="Josefin Sans"/>
                <a:cs typeface="Josefin Sans"/>
                <a:sym typeface="Josefin Sans"/>
              </a:defRPr>
            </a:lvl1pPr>
            <a:lvl2pPr lvl="1" algn="ctr" rtl="0">
              <a:spcBef>
                <a:spcPts val="0"/>
              </a:spcBef>
              <a:spcAft>
                <a:spcPts val="0"/>
              </a:spcAft>
              <a:buSzPts val="1200"/>
              <a:buFont typeface="Josefin Sans"/>
              <a:buNone/>
              <a:defRPr b="1">
                <a:latin typeface="Josefin Sans"/>
                <a:ea typeface="Josefin Sans"/>
                <a:cs typeface="Josefin Sans"/>
                <a:sym typeface="Josefin Sans"/>
              </a:defRPr>
            </a:lvl2pPr>
            <a:lvl3pPr lvl="2" algn="ctr" rtl="0">
              <a:spcBef>
                <a:spcPts val="0"/>
              </a:spcBef>
              <a:spcAft>
                <a:spcPts val="0"/>
              </a:spcAft>
              <a:buSzPts val="1200"/>
              <a:buFont typeface="Josefin Sans"/>
              <a:buNone/>
              <a:defRPr b="1">
                <a:latin typeface="Josefin Sans"/>
                <a:ea typeface="Josefin Sans"/>
                <a:cs typeface="Josefin Sans"/>
                <a:sym typeface="Josefin Sans"/>
              </a:defRPr>
            </a:lvl3pPr>
            <a:lvl4pPr lvl="3" algn="ctr" rtl="0">
              <a:spcBef>
                <a:spcPts val="0"/>
              </a:spcBef>
              <a:spcAft>
                <a:spcPts val="0"/>
              </a:spcAft>
              <a:buSzPts val="1200"/>
              <a:buFont typeface="Josefin Sans"/>
              <a:buNone/>
              <a:defRPr b="1">
                <a:latin typeface="Josefin Sans"/>
                <a:ea typeface="Josefin Sans"/>
                <a:cs typeface="Josefin Sans"/>
                <a:sym typeface="Josefin Sans"/>
              </a:defRPr>
            </a:lvl4pPr>
            <a:lvl5pPr lvl="4" algn="ctr" rtl="0">
              <a:spcBef>
                <a:spcPts val="0"/>
              </a:spcBef>
              <a:spcAft>
                <a:spcPts val="0"/>
              </a:spcAft>
              <a:buSzPts val="1200"/>
              <a:buFont typeface="Josefin Sans"/>
              <a:buNone/>
              <a:defRPr b="1">
                <a:latin typeface="Josefin Sans"/>
                <a:ea typeface="Josefin Sans"/>
                <a:cs typeface="Josefin Sans"/>
                <a:sym typeface="Josefin Sans"/>
              </a:defRPr>
            </a:lvl5pPr>
            <a:lvl6pPr lvl="5" algn="ctr" rtl="0">
              <a:spcBef>
                <a:spcPts val="0"/>
              </a:spcBef>
              <a:spcAft>
                <a:spcPts val="0"/>
              </a:spcAft>
              <a:buSzPts val="1200"/>
              <a:buFont typeface="Josefin Sans"/>
              <a:buNone/>
              <a:defRPr b="1">
                <a:latin typeface="Josefin Sans"/>
                <a:ea typeface="Josefin Sans"/>
                <a:cs typeface="Josefin Sans"/>
                <a:sym typeface="Josefin Sans"/>
              </a:defRPr>
            </a:lvl6pPr>
            <a:lvl7pPr lvl="6" algn="ctr" rtl="0">
              <a:spcBef>
                <a:spcPts val="0"/>
              </a:spcBef>
              <a:spcAft>
                <a:spcPts val="0"/>
              </a:spcAft>
              <a:buSzPts val="1200"/>
              <a:buFont typeface="Josefin Sans"/>
              <a:buNone/>
              <a:defRPr b="1">
                <a:latin typeface="Josefin Sans"/>
                <a:ea typeface="Josefin Sans"/>
                <a:cs typeface="Josefin Sans"/>
                <a:sym typeface="Josefin Sans"/>
              </a:defRPr>
            </a:lvl7pPr>
            <a:lvl8pPr lvl="7" algn="ctr" rtl="0">
              <a:spcBef>
                <a:spcPts val="0"/>
              </a:spcBef>
              <a:spcAft>
                <a:spcPts val="0"/>
              </a:spcAft>
              <a:buSzPts val="1200"/>
              <a:buFont typeface="Josefin Sans"/>
              <a:buNone/>
              <a:defRPr b="1">
                <a:latin typeface="Josefin Sans"/>
                <a:ea typeface="Josefin Sans"/>
                <a:cs typeface="Josefin Sans"/>
                <a:sym typeface="Josefin Sans"/>
              </a:defRPr>
            </a:lvl8pPr>
            <a:lvl9pPr lvl="8" algn="ctr" rtl="0">
              <a:spcBef>
                <a:spcPts val="0"/>
              </a:spcBef>
              <a:spcAft>
                <a:spcPts val="0"/>
              </a:spcAft>
              <a:buSzPts val="1200"/>
              <a:buFont typeface="Josefin Sans"/>
              <a:buNone/>
              <a:defRPr b="1">
                <a:latin typeface="Josefin Sans"/>
                <a:ea typeface="Josefin Sans"/>
                <a:cs typeface="Josefin Sans"/>
                <a:sym typeface="Josefin Sans"/>
              </a:defRPr>
            </a:lvl9pPr>
          </a:lstStyle>
          <a:p>
            <a:endParaRPr/>
          </a:p>
        </p:txBody>
      </p:sp>
      <p:grpSp>
        <p:nvGrpSpPr>
          <p:cNvPr id="332" name="Google Shape;332;p28"/>
          <p:cNvGrpSpPr/>
          <p:nvPr/>
        </p:nvGrpSpPr>
        <p:grpSpPr>
          <a:xfrm rot="5400000">
            <a:off x="-582325" y="1513600"/>
            <a:ext cx="2278800" cy="330600"/>
            <a:chOff x="722375" y="4604000"/>
            <a:chExt cx="2278800" cy="330600"/>
          </a:xfrm>
        </p:grpSpPr>
        <p:sp>
          <p:nvSpPr>
            <p:cNvPr id="333" name="Google Shape;333;p28"/>
            <p:cNvSpPr/>
            <p:nvPr/>
          </p:nvSpPr>
          <p:spPr>
            <a:xfrm flipH="1">
              <a:off x="722375" y="4604000"/>
              <a:ext cx="2278800" cy="33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8"/>
            <p:cNvSpPr/>
            <p:nvPr/>
          </p:nvSpPr>
          <p:spPr>
            <a:xfrm flipH="1">
              <a:off x="774833" y="4665588"/>
              <a:ext cx="470100" cy="20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5" name="Google Shape;335;p28"/>
          <p:cNvCxnSpPr/>
          <p:nvPr/>
        </p:nvCxnSpPr>
        <p:spPr>
          <a:xfrm rot="10800000">
            <a:off x="723950" y="542200"/>
            <a:ext cx="0" cy="4694700"/>
          </a:xfrm>
          <a:prstGeom prst="straightConnector1">
            <a:avLst/>
          </a:prstGeom>
          <a:noFill/>
          <a:ln w="9525" cap="flat" cmpd="sng">
            <a:solidFill>
              <a:schemeClr val="dk1"/>
            </a:solidFill>
            <a:prstDash val="solid"/>
            <a:round/>
            <a:headEnd type="none" w="med" len="med"/>
            <a:tailEnd type="none" w="med" len="med"/>
          </a:ln>
        </p:spPr>
      </p:cxnSp>
      <p:sp>
        <p:nvSpPr>
          <p:cNvPr id="336" name="Google Shape;336;p28"/>
          <p:cNvSpPr/>
          <p:nvPr/>
        </p:nvSpPr>
        <p:spPr>
          <a:xfrm rot="-5400000" flipH="1">
            <a:off x="981863" y="4344500"/>
            <a:ext cx="343200" cy="86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28"/>
          <p:cNvGrpSpPr/>
          <p:nvPr/>
        </p:nvGrpSpPr>
        <p:grpSpPr>
          <a:xfrm rot="10800000" flipH="1">
            <a:off x="5728725" y="4604000"/>
            <a:ext cx="3415264" cy="1309200"/>
            <a:chOff x="5728725" y="-769700"/>
            <a:chExt cx="3415264" cy="1309200"/>
          </a:xfrm>
        </p:grpSpPr>
        <p:cxnSp>
          <p:nvCxnSpPr>
            <p:cNvPr id="338" name="Google Shape;338;p28"/>
            <p:cNvCxnSpPr/>
            <p:nvPr/>
          </p:nvCxnSpPr>
          <p:spPr>
            <a:xfrm rot="10800000">
              <a:off x="5728789" y="-329612"/>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339" name="Google Shape;339;p28"/>
            <p:cNvCxnSpPr/>
            <p:nvPr/>
          </p:nvCxnSpPr>
          <p:spPr>
            <a:xfrm rot="10800000">
              <a:off x="5728789" y="104911"/>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28"/>
            <p:cNvCxnSpPr/>
            <p:nvPr/>
          </p:nvCxnSpPr>
          <p:spPr>
            <a:xfrm rot="10800000">
              <a:off x="5728789" y="539434"/>
              <a:ext cx="3415200" cy="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28"/>
            <p:cNvCxnSpPr/>
            <p:nvPr/>
          </p:nvCxnSpPr>
          <p:spPr>
            <a:xfrm>
              <a:off x="8715000"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342" name="Google Shape;342;p28"/>
            <p:cNvCxnSpPr/>
            <p:nvPr/>
          </p:nvCxnSpPr>
          <p:spPr>
            <a:xfrm>
              <a:off x="8286003"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343" name="Google Shape;343;p28"/>
            <p:cNvCxnSpPr/>
            <p:nvPr/>
          </p:nvCxnSpPr>
          <p:spPr>
            <a:xfrm>
              <a:off x="7862574"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28"/>
            <p:cNvCxnSpPr/>
            <p:nvPr/>
          </p:nvCxnSpPr>
          <p:spPr>
            <a:xfrm>
              <a:off x="7433577"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28"/>
            <p:cNvCxnSpPr/>
            <p:nvPr/>
          </p:nvCxnSpPr>
          <p:spPr>
            <a:xfrm>
              <a:off x="7010148"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346" name="Google Shape;346;p28"/>
            <p:cNvCxnSpPr/>
            <p:nvPr/>
          </p:nvCxnSpPr>
          <p:spPr>
            <a:xfrm>
              <a:off x="6581151"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347" name="Google Shape;347;p28"/>
            <p:cNvCxnSpPr/>
            <p:nvPr/>
          </p:nvCxnSpPr>
          <p:spPr>
            <a:xfrm>
              <a:off x="6157722" y="-769700"/>
              <a:ext cx="0" cy="130920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28"/>
            <p:cNvCxnSpPr/>
            <p:nvPr/>
          </p:nvCxnSpPr>
          <p:spPr>
            <a:xfrm>
              <a:off x="5728725" y="-769700"/>
              <a:ext cx="0" cy="1309200"/>
            </a:xfrm>
            <a:prstGeom prst="straightConnector1">
              <a:avLst/>
            </a:prstGeom>
            <a:noFill/>
            <a:ln w="9525" cap="flat" cmpd="sng">
              <a:solidFill>
                <a:schemeClr val="dk1"/>
              </a:solidFill>
              <a:prstDash val="solid"/>
              <a:round/>
              <a:headEnd type="none" w="med" len="med"/>
              <a:tailEnd type="none" w="med" len="med"/>
            </a:ln>
          </p:spPr>
        </p:cxnSp>
      </p:grpSp>
      <p:sp>
        <p:nvSpPr>
          <p:cNvPr id="349" name="Google Shape;349;p28"/>
          <p:cNvSpPr/>
          <p:nvPr/>
        </p:nvSpPr>
        <p:spPr>
          <a:xfrm>
            <a:off x="8462750" y="129075"/>
            <a:ext cx="602815" cy="601482"/>
          </a:xfrm>
          <a:custGeom>
            <a:avLst/>
            <a:gdLst/>
            <a:ahLst/>
            <a:cxnLst/>
            <a:rect l="l" t="t" r="r" b="b"/>
            <a:pathLst>
              <a:path w="32392" h="32316" extrusionOk="0">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rot="5400000">
            <a:off x="8426136" y="2350682"/>
            <a:ext cx="1389342" cy="1077745"/>
          </a:xfrm>
          <a:custGeom>
            <a:avLst/>
            <a:gdLst/>
            <a:ahLst/>
            <a:cxnLst/>
            <a:rect l="l" t="t" r="r" b="b"/>
            <a:pathLst>
              <a:path w="77293" h="59958" extrusionOk="0">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08"/>
        <p:cNvGrpSpPr/>
        <p:nvPr/>
      </p:nvGrpSpPr>
      <p:grpSpPr>
        <a:xfrm>
          <a:off x="0" y="0"/>
          <a:ext cx="0" cy="0"/>
          <a:chOff x="0" y="0"/>
          <a:chExt cx="0" cy="0"/>
        </a:xfrm>
      </p:grpSpPr>
      <p:grpSp>
        <p:nvGrpSpPr>
          <p:cNvPr id="409" name="Google Shape;409;p33"/>
          <p:cNvGrpSpPr/>
          <p:nvPr/>
        </p:nvGrpSpPr>
        <p:grpSpPr>
          <a:xfrm flipH="1">
            <a:off x="8014675" y="343325"/>
            <a:ext cx="813900" cy="818100"/>
            <a:chOff x="8014675" y="343325"/>
            <a:chExt cx="813900" cy="818100"/>
          </a:xfrm>
        </p:grpSpPr>
        <p:sp>
          <p:nvSpPr>
            <p:cNvPr id="410" name="Google Shape;410;p33"/>
            <p:cNvSpPr/>
            <p:nvPr/>
          </p:nvSpPr>
          <p:spPr>
            <a:xfrm>
              <a:off x="8069575" y="400325"/>
              <a:ext cx="704100" cy="70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rot="-5400000">
              <a:off x="8012575" y="345425"/>
              <a:ext cx="818100" cy="813900"/>
            </a:xfrm>
            <a:prstGeom prst="pie">
              <a:avLst>
                <a:gd name="adj1" fmla="val 16133725"/>
                <a:gd name="adj2" fmla="val 1501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3"/>
          <p:cNvGrpSpPr/>
          <p:nvPr/>
        </p:nvGrpSpPr>
        <p:grpSpPr>
          <a:xfrm>
            <a:off x="0" y="-324216"/>
            <a:ext cx="3415275" cy="863739"/>
            <a:chOff x="0" y="1610650"/>
            <a:chExt cx="4201864" cy="1062671"/>
          </a:xfrm>
        </p:grpSpPr>
        <p:cxnSp>
          <p:nvCxnSpPr>
            <p:cNvPr id="413" name="Google Shape;413;p33"/>
            <p:cNvCxnSpPr/>
            <p:nvPr/>
          </p:nvCxnSpPr>
          <p:spPr>
            <a:xfrm>
              <a:off x="0" y="1610650"/>
              <a:ext cx="4201800" cy="0"/>
            </a:xfrm>
            <a:prstGeom prst="straightConnector1">
              <a:avLst/>
            </a:prstGeom>
            <a:noFill/>
            <a:ln w="9525" cap="flat" cmpd="sng">
              <a:solidFill>
                <a:schemeClr val="dk1"/>
              </a:solidFill>
              <a:prstDash val="solid"/>
              <a:round/>
              <a:headEnd type="none" w="med" len="med"/>
              <a:tailEnd type="none" w="med" len="med"/>
            </a:ln>
          </p:spPr>
        </p:cxnSp>
        <p:cxnSp>
          <p:nvCxnSpPr>
            <p:cNvPr id="414" name="Google Shape;414;p33"/>
            <p:cNvCxnSpPr/>
            <p:nvPr/>
          </p:nvCxnSpPr>
          <p:spPr>
            <a:xfrm>
              <a:off x="527805" y="1612521"/>
              <a:ext cx="0" cy="1060800"/>
            </a:xfrm>
            <a:prstGeom prst="straightConnector1">
              <a:avLst/>
            </a:prstGeom>
            <a:noFill/>
            <a:ln w="9525" cap="flat" cmpd="sng">
              <a:solidFill>
                <a:schemeClr val="dk1"/>
              </a:solidFill>
              <a:prstDash val="solid"/>
              <a:round/>
              <a:headEnd type="none" w="med" len="med"/>
              <a:tailEnd type="none" w="med" len="med"/>
            </a:ln>
          </p:spPr>
        </p:cxnSp>
        <p:cxnSp>
          <p:nvCxnSpPr>
            <p:cNvPr id="415" name="Google Shape;415;p33"/>
            <p:cNvCxnSpPr/>
            <p:nvPr/>
          </p:nvCxnSpPr>
          <p:spPr>
            <a:xfrm>
              <a:off x="1055606" y="1612521"/>
              <a:ext cx="0" cy="1060800"/>
            </a:xfrm>
            <a:prstGeom prst="straightConnector1">
              <a:avLst/>
            </a:prstGeom>
            <a:noFill/>
            <a:ln w="9525" cap="flat" cmpd="sng">
              <a:solidFill>
                <a:schemeClr val="dk1"/>
              </a:solidFill>
              <a:prstDash val="solid"/>
              <a:round/>
              <a:headEnd type="none" w="med" len="med"/>
              <a:tailEnd type="none" w="med" len="med"/>
            </a:ln>
          </p:spPr>
        </p:cxnSp>
        <p:cxnSp>
          <p:nvCxnSpPr>
            <p:cNvPr id="416" name="Google Shape;416;p33"/>
            <p:cNvCxnSpPr/>
            <p:nvPr/>
          </p:nvCxnSpPr>
          <p:spPr>
            <a:xfrm>
              <a:off x="1576558" y="1612521"/>
              <a:ext cx="0" cy="1060800"/>
            </a:xfrm>
            <a:prstGeom prst="straightConnector1">
              <a:avLst/>
            </a:prstGeom>
            <a:noFill/>
            <a:ln w="9525" cap="flat" cmpd="sng">
              <a:solidFill>
                <a:schemeClr val="dk1"/>
              </a:solidFill>
              <a:prstDash val="solid"/>
              <a:round/>
              <a:headEnd type="none" w="med" len="med"/>
              <a:tailEnd type="none" w="med" len="med"/>
            </a:ln>
          </p:spPr>
        </p:cxnSp>
        <p:cxnSp>
          <p:nvCxnSpPr>
            <p:cNvPr id="417" name="Google Shape;417;p33"/>
            <p:cNvCxnSpPr/>
            <p:nvPr/>
          </p:nvCxnSpPr>
          <p:spPr>
            <a:xfrm>
              <a:off x="2104359" y="1612521"/>
              <a:ext cx="0" cy="1060800"/>
            </a:xfrm>
            <a:prstGeom prst="straightConnector1">
              <a:avLst/>
            </a:prstGeom>
            <a:noFill/>
            <a:ln w="9525" cap="flat" cmpd="sng">
              <a:solidFill>
                <a:schemeClr val="dk1"/>
              </a:solidFill>
              <a:prstDash val="solid"/>
              <a:round/>
              <a:headEnd type="none" w="med" len="med"/>
              <a:tailEnd type="none" w="med" len="med"/>
            </a:ln>
          </p:spPr>
        </p:cxnSp>
        <p:cxnSp>
          <p:nvCxnSpPr>
            <p:cNvPr id="418" name="Google Shape;418;p33"/>
            <p:cNvCxnSpPr/>
            <p:nvPr/>
          </p:nvCxnSpPr>
          <p:spPr>
            <a:xfrm>
              <a:off x="2625310" y="1612521"/>
              <a:ext cx="0" cy="1060800"/>
            </a:xfrm>
            <a:prstGeom prst="straightConnector1">
              <a:avLst/>
            </a:prstGeom>
            <a:noFill/>
            <a:ln w="9525" cap="flat" cmpd="sng">
              <a:solidFill>
                <a:schemeClr val="dk1"/>
              </a:solidFill>
              <a:prstDash val="solid"/>
              <a:round/>
              <a:headEnd type="none" w="med" len="med"/>
              <a:tailEnd type="none" w="med" len="med"/>
            </a:ln>
          </p:spPr>
        </p:cxnSp>
        <p:cxnSp>
          <p:nvCxnSpPr>
            <p:cNvPr id="419" name="Google Shape;419;p33"/>
            <p:cNvCxnSpPr/>
            <p:nvPr/>
          </p:nvCxnSpPr>
          <p:spPr>
            <a:xfrm>
              <a:off x="3153111" y="1612521"/>
              <a:ext cx="0" cy="1060800"/>
            </a:xfrm>
            <a:prstGeom prst="straightConnector1">
              <a:avLst/>
            </a:prstGeom>
            <a:noFill/>
            <a:ln w="9525" cap="flat" cmpd="sng">
              <a:solidFill>
                <a:schemeClr val="dk1"/>
              </a:solidFill>
              <a:prstDash val="solid"/>
              <a:round/>
              <a:headEnd type="none" w="med" len="med"/>
              <a:tailEnd type="none" w="med" len="med"/>
            </a:ln>
          </p:spPr>
        </p:cxnSp>
        <p:cxnSp>
          <p:nvCxnSpPr>
            <p:cNvPr id="420" name="Google Shape;420;p33"/>
            <p:cNvCxnSpPr/>
            <p:nvPr/>
          </p:nvCxnSpPr>
          <p:spPr>
            <a:xfrm>
              <a:off x="3674063" y="1612521"/>
              <a:ext cx="0" cy="1060800"/>
            </a:xfrm>
            <a:prstGeom prst="straightConnector1">
              <a:avLst/>
            </a:prstGeom>
            <a:noFill/>
            <a:ln w="9525" cap="flat" cmpd="sng">
              <a:solidFill>
                <a:schemeClr val="dk1"/>
              </a:solidFill>
              <a:prstDash val="solid"/>
              <a:round/>
              <a:headEnd type="none" w="med" len="med"/>
              <a:tailEnd type="none" w="med" len="med"/>
            </a:ln>
          </p:spPr>
        </p:cxnSp>
        <p:cxnSp>
          <p:nvCxnSpPr>
            <p:cNvPr id="421" name="Google Shape;421;p33"/>
            <p:cNvCxnSpPr/>
            <p:nvPr/>
          </p:nvCxnSpPr>
          <p:spPr>
            <a:xfrm>
              <a:off x="4201864" y="1612521"/>
              <a:ext cx="0" cy="1060800"/>
            </a:xfrm>
            <a:prstGeom prst="straightConnector1">
              <a:avLst/>
            </a:prstGeom>
            <a:noFill/>
            <a:ln w="9525" cap="flat" cmpd="sng">
              <a:solidFill>
                <a:schemeClr val="dk1"/>
              </a:solidFill>
              <a:prstDash val="solid"/>
              <a:round/>
              <a:headEnd type="none" w="med" len="med"/>
              <a:tailEnd type="none" w="med" len="med"/>
            </a:ln>
          </p:spPr>
        </p:cxnSp>
        <p:cxnSp>
          <p:nvCxnSpPr>
            <p:cNvPr id="422" name="Google Shape;422;p33"/>
            <p:cNvCxnSpPr/>
            <p:nvPr/>
          </p:nvCxnSpPr>
          <p:spPr>
            <a:xfrm>
              <a:off x="0" y="2138700"/>
              <a:ext cx="4201800" cy="0"/>
            </a:xfrm>
            <a:prstGeom prst="straightConnector1">
              <a:avLst/>
            </a:prstGeom>
            <a:noFill/>
            <a:ln w="9525" cap="flat" cmpd="sng">
              <a:solidFill>
                <a:schemeClr val="dk1"/>
              </a:solidFill>
              <a:prstDash val="solid"/>
              <a:round/>
              <a:headEnd type="none" w="med" len="med"/>
              <a:tailEnd type="none" w="med" len="med"/>
            </a:ln>
          </p:spPr>
        </p:cxnSp>
        <p:cxnSp>
          <p:nvCxnSpPr>
            <p:cNvPr id="423" name="Google Shape;423;p33"/>
            <p:cNvCxnSpPr/>
            <p:nvPr/>
          </p:nvCxnSpPr>
          <p:spPr>
            <a:xfrm>
              <a:off x="0" y="2673300"/>
              <a:ext cx="4201800" cy="0"/>
            </a:xfrm>
            <a:prstGeom prst="straightConnector1">
              <a:avLst/>
            </a:prstGeom>
            <a:noFill/>
            <a:ln w="9525" cap="flat" cmpd="sng">
              <a:solidFill>
                <a:schemeClr val="dk1"/>
              </a:solidFill>
              <a:prstDash val="solid"/>
              <a:round/>
              <a:headEnd type="none" w="med" len="med"/>
              <a:tailEnd type="none" w="med" len="med"/>
            </a:ln>
          </p:spPr>
        </p:cxnSp>
      </p:grpSp>
      <p:grpSp>
        <p:nvGrpSpPr>
          <p:cNvPr id="424" name="Google Shape;424;p33"/>
          <p:cNvGrpSpPr/>
          <p:nvPr/>
        </p:nvGrpSpPr>
        <p:grpSpPr>
          <a:xfrm>
            <a:off x="6142825" y="4604000"/>
            <a:ext cx="2278800" cy="330600"/>
            <a:chOff x="722375" y="4604000"/>
            <a:chExt cx="2278800" cy="330600"/>
          </a:xfrm>
        </p:grpSpPr>
        <p:sp>
          <p:nvSpPr>
            <p:cNvPr id="425" name="Google Shape;425;p33"/>
            <p:cNvSpPr/>
            <p:nvPr/>
          </p:nvSpPr>
          <p:spPr>
            <a:xfrm flipH="1">
              <a:off x="722375" y="4604000"/>
              <a:ext cx="2278800" cy="33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flipH="1">
              <a:off x="774833" y="4665588"/>
              <a:ext cx="470100" cy="20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33"/>
          <p:cNvSpPr/>
          <p:nvPr/>
        </p:nvSpPr>
        <p:spPr>
          <a:xfrm flipH="1">
            <a:off x="722375" y="3741925"/>
            <a:ext cx="343200" cy="86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8" name="Google Shape;428;p33"/>
          <p:cNvCxnSpPr/>
          <p:nvPr/>
        </p:nvCxnSpPr>
        <p:spPr>
          <a:xfrm>
            <a:off x="-30375" y="4604000"/>
            <a:ext cx="8462100" cy="0"/>
          </a:xfrm>
          <a:prstGeom prst="straightConnector1">
            <a:avLst/>
          </a:prstGeom>
          <a:noFill/>
          <a:ln w="9525" cap="flat" cmpd="sng">
            <a:solidFill>
              <a:schemeClr val="dk1"/>
            </a:solidFill>
            <a:prstDash val="solid"/>
            <a:round/>
            <a:headEnd type="none" w="med" len="med"/>
            <a:tailEnd type="none" w="med" len="med"/>
          </a:ln>
        </p:spPr>
      </p:cxnSp>
      <p:sp>
        <p:nvSpPr>
          <p:cNvPr id="429" name="Google Shape;429;p33"/>
          <p:cNvSpPr/>
          <p:nvPr/>
        </p:nvSpPr>
        <p:spPr>
          <a:xfrm>
            <a:off x="420950" y="2656650"/>
            <a:ext cx="602815" cy="601482"/>
          </a:xfrm>
          <a:custGeom>
            <a:avLst/>
            <a:gdLst/>
            <a:ahLst/>
            <a:cxnLst/>
            <a:rect l="l" t="t" r="r" b="b"/>
            <a:pathLst>
              <a:path w="32392" h="32316" extrusionOk="0">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5494025" y="-419872"/>
            <a:ext cx="1389342" cy="1077745"/>
          </a:xfrm>
          <a:custGeom>
            <a:avLst/>
            <a:gdLst/>
            <a:ahLst/>
            <a:cxnLst/>
            <a:rect l="l" t="t" r="r" b="b"/>
            <a:pathLst>
              <a:path w="77293" h="59958" extrusionOk="0">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431"/>
        <p:cNvGrpSpPr/>
        <p:nvPr/>
      </p:nvGrpSpPr>
      <p:grpSpPr>
        <a:xfrm>
          <a:off x="0" y="0"/>
          <a:ext cx="0" cy="0"/>
          <a:chOff x="0" y="0"/>
          <a:chExt cx="0" cy="0"/>
        </a:xfrm>
      </p:grpSpPr>
      <p:grpSp>
        <p:nvGrpSpPr>
          <p:cNvPr id="432" name="Google Shape;432;p34"/>
          <p:cNvGrpSpPr/>
          <p:nvPr/>
        </p:nvGrpSpPr>
        <p:grpSpPr>
          <a:xfrm flipH="1">
            <a:off x="153700" y="1320713"/>
            <a:ext cx="813900" cy="818100"/>
            <a:chOff x="8014675" y="343325"/>
            <a:chExt cx="813900" cy="818100"/>
          </a:xfrm>
        </p:grpSpPr>
        <p:sp>
          <p:nvSpPr>
            <p:cNvPr id="433" name="Google Shape;433;p34"/>
            <p:cNvSpPr/>
            <p:nvPr/>
          </p:nvSpPr>
          <p:spPr>
            <a:xfrm>
              <a:off x="8069575" y="400325"/>
              <a:ext cx="704100" cy="70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rot="-5400000">
              <a:off x="8012575" y="345425"/>
              <a:ext cx="818100" cy="813900"/>
            </a:xfrm>
            <a:prstGeom prst="pie">
              <a:avLst>
                <a:gd name="adj1" fmla="val 16133725"/>
                <a:gd name="adj2" fmla="val 1501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34"/>
          <p:cNvGrpSpPr/>
          <p:nvPr/>
        </p:nvGrpSpPr>
        <p:grpSpPr>
          <a:xfrm rot="5400000">
            <a:off x="7447475" y="1513600"/>
            <a:ext cx="2278800" cy="330600"/>
            <a:chOff x="722375" y="4604000"/>
            <a:chExt cx="2278800" cy="330600"/>
          </a:xfrm>
        </p:grpSpPr>
        <p:sp>
          <p:nvSpPr>
            <p:cNvPr id="436" name="Google Shape;436;p34"/>
            <p:cNvSpPr/>
            <p:nvPr/>
          </p:nvSpPr>
          <p:spPr>
            <a:xfrm flipH="1">
              <a:off x="722375" y="4604000"/>
              <a:ext cx="2278800" cy="33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flipH="1">
              <a:off x="774833" y="4665588"/>
              <a:ext cx="470100" cy="20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34"/>
          <p:cNvSpPr/>
          <p:nvPr/>
        </p:nvSpPr>
        <p:spPr>
          <a:xfrm>
            <a:off x="6055650" y="288850"/>
            <a:ext cx="602815" cy="601482"/>
          </a:xfrm>
          <a:custGeom>
            <a:avLst/>
            <a:gdLst/>
            <a:ahLst/>
            <a:cxnLst/>
            <a:rect l="l" t="t" r="r" b="b"/>
            <a:pathLst>
              <a:path w="32392" h="32316" extrusionOk="0">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34"/>
          <p:cNvGrpSpPr/>
          <p:nvPr/>
        </p:nvGrpSpPr>
        <p:grpSpPr>
          <a:xfrm>
            <a:off x="0" y="2970650"/>
            <a:ext cx="1710416" cy="2172900"/>
            <a:chOff x="0" y="2970650"/>
            <a:chExt cx="1710416" cy="2172900"/>
          </a:xfrm>
        </p:grpSpPr>
        <p:cxnSp>
          <p:nvCxnSpPr>
            <p:cNvPr id="440" name="Google Shape;440;p34"/>
            <p:cNvCxnSpPr/>
            <p:nvPr/>
          </p:nvCxnSpPr>
          <p:spPr>
            <a:xfrm>
              <a:off x="0" y="3410732"/>
              <a:ext cx="1710300" cy="0"/>
            </a:xfrm>
            <a:prstGeom prst="straightConnector1">
              <a:avLst/>
            </a:prstGeom>
            <a:noFill/>
            <a:ln w="9525" cap="flat" cmpd="sng">
              <a:solidFill>
                <a:schemeClr val="dk1"/>
              </a:solidFill>
              <a:prstDash val="solid"/>
              <a:round/>
              <a:headEnd type="none" w="med" len="med"/>
              <a:tailEnd type="none" w="med" len="med"/>
            </a:ln>
          </p:spPr>
        </p:cxnSp>
        <p:cxnSp>
          <p:nvCxnSpPr>
            <p:cNvPr id="441" name="Google Shape;441;p34"/>
            <p:cNvCxnSpPr/>
            <p:nvPr/>
          </p:nvCxnSpPr>
          <p:spPr>
            <a:xfrm>
              <a:off x="0" y="3845254"/>
              <a:ext cx="1710300" cy="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34"/>
            <p:cNvCxnSpPr/>
            <p:nvPr/>
          </p:nvCxnSpPr>
          <p:spPr>
            <a:xfrm>
              <a:off x="0" y="4279776"/>
              <a:ext cx="1710300" cy="0"/>
            </a:xfrm>
            <a:prstGeom prst="straightConnector1">
              <a:avLst/>
            </a:prstGeom>
            <a:noFill/>
            <a:ln w="9525" cap="flat" cmpd="sng">
              <a:solidFill>
                <a:schemeClr val="dk1"/>
              </a:solidFill>
              <a:prstDash val="solid"/>
              <a:round/>
              <a:headEnd type="none" w="med" len="med"/>
              <a:tailEnd type="none" w="med" len="med"/>
            </a:ln>
          </p:spPr>
        </p:cxnSp>
        <p:cxnSp>
          <p:nvCxnSpPr>
            <p:cNvPr id="443" name="Google Shape;443;p34"/>
            <p:cNvCxnSpPr/>
            <p:nvPr/>
          </p:nvCxnSpPr>
          <p:spPr>
            <a:xfrm>
              <a:off x="428996" y="2970650"/>
              <a:ext cx="0" cy="2172900"/>
            </a:xfrm>
            <a:prstGeom prst="straightConnector1">
              <a:avLst/>
            </a:prstGeom>
            <a:noFill/>
            <a:ln w="9525" cap="flat" cmpd="sng">
              <a:solidFill>
                <a:schemeClr val="dk1"/>
              </a:solidFill>
              <a:prstDash val="solid"/>
              <a:round/>
              <a:headEnd type="none" w="med" len="med"/>
              <a:tailEnd type="none" w="med" len="med"/>
            </a:ln>
          </p:spPr>
        </p:cxnSp>
        <p:cxnSp>
          <p:nvCxnSpPr>
            <p:cNvPr id="444" name="Google Shape;444;p34"/>
            <p:cNvCxnSpPr/>
            <p:nvPr/>
          </p:nvCxnSpPr>
          <p:spPr>
            <a:xfrm>
              <a:off x="857992" y="2970650"/>
              <a:ext cx="0" cy="2172900"/>
            </a:xfrm>
            <a:prstGeom prst="straightConnector1">
              <a:avLst/>
            </a:prstGeom>
            <a:noFill/>
            <a:ln w="9525" cap="flat" cmpd="sng">
              <a:solidFill>
                <a:schemeClr val="dk1"/>
              </a:solidFill>
              <a:prstDash val="solid"/>
              <a:round/>
              <a:headEnd type="none" w="med" len="med"/>
              <a:tailEnd type="none" w="med" len="med"/>
            </a:ln>
          </p:spPr>
        </p:cxnSp>
        <p:cxnSp>
          <p:nvCxnSpPr>
            <p:cNvPr id="445" name="Google Shape;445;p34"/>
            <p:cNvCxnSpPr/>
            <p:nvPr/>
          </p:nvCxnSpPr>
          <p:spPr>
            <a:xfrm>
              <a:off x="1281420" y="2970650"/>
              <a:ext cx="0" cy="2172900"/>
            </a:xfrm>
            <a:prstGeom prst="straightConnector1">
              <a:avLst/>
            </a:prstGeom>
            <a:noFill/>
            <a:ln w="9525" cap="flat" cmpd="sng">
              <a:solidFill>
                <a:schemeClr val="dk1"/>
              </a:solidFill>
              <a:prstDash val="solid"/>
              <a:round/>
              <a:headEnd type="none" w="med" len="med"/>
              <a:tailEnd type="none" w="med" len="med"/>
            </a:ln>
          </p:spPr>
        </p:cxnSp>
        <p:cxnSp>
          <p:nvCxnSpPr>
            <p:cNvPr id="446" name="Google Shape;446;p34"/>
            <p:cNvCxnSpPr/>
            <p:nvPr/>
          </p:nvCxnSpPr>
          <p:spPr>
            <a:xfrm>
              <a:off x="1710416" y="2970650"/>
              <a:ext cx="0" cy="2172900"/>
            </a:xfrm>
            <a:prstGeom prst="straightConnector1">
              <a:avLst/>
            </a:prstGeom>
            <a:noFill/>
            <a:ln w="9525" cap="flat" cmpd="sng">
              <a:solidFill>
                <a:schemeClr val="dk1"/>
              </a:solidFill>
              <a:prstDash val="solid"/>
              <a:round/>
              <a:headEnd type="none" w="med" len="med"/>
              <a:tailEnd type="none" w="med" len="med"/>
            </a:ln>
          </p:spPr>
        </p:cxnSp>
        <p:cxnSp>
          <p:nvCxnSpPr>
            <p:cNvPr id="447" name="Google Shape;447;p34"/>
            <p:cNvCxnSpPr/>
            <p:nvPr/>
          </p:nvCxnSpPr>
          <p:spPr>
            <a:xfrm>
              <a:off x="0" y="4708975"/>
              <a:ext cx="1710300" cy="0"/>
            </a:xfrm>
            <a:prstGeom prst="straightConnector1">
              <a:avLst/>
            </a:prstGeom>
            <a:noFill/>
            <a:ln w="9525" cap="flat" cmpd="sng">
              <a:solidFill>
                <a:schemeClr val="dk1"/>
              </a:solidFill>
              <a:prstDash val="solid"/>
              <a:round/>
              <a:headEnd type="none" w="med" len="med"/>
              <a:tailEnd type="none" w="med" len="med"/>
            </a:ln>
          </p:spPr>
        </p:cxnSp>
        <p:cxnSp>
          <p:nvCxnSpPr>
            <p:cNvPr id="448" name="Google Shape;448;p34"/>
            <p:cNvCxnSpPr/>
            <p:nvPr/>
          </p:nvCxnSpPr>
          <p:spPr>
            <a:xfrm>
              <a:off x="0" y="2976250"/>
              <a:ext cx="1710300" cy="0"/>
            </a:xfrm>
            <a:prstGeom prst="straightConnector1">
              <a:avLst/>
            </a:prstGeom>
            <a:noFill/>
            <a:ln w="9525" cap="flat" cmpd="sng">
              <a:solidFill>
                <a:schemeClr val="dk1"/>
              </a:solidFill>
              <a:prstDash val="solid"/>
              <a:round/>
              <a:headEnd type="none" w="med" len="med"/>
              <a:tailEnd type="none" w="med" len="med"/>
            </a:ln>
          </p:spPr>
        </p:cxnSp>
      </p:grpSp>
      <p:cxnSp>
        <p:nvCxnSpPr>
          <p:cNvPr id="449" name="Google Shape;449;p34"/>
          <p:cNvCxnSpPr/>
          <p:nvPr/>
        </p:nvCxnSpPr>
        <p:spPr>
          <a:xfrm rot="10800000">
            <a:off x="8421625" y="542200"/>
            <a:ext cx="0" cy="4694700"/>
          </a:xfrm>
          <a:prstGeom prst="straightConnector1">
            <a:avLst/>
          </a:prstGeom>
          <a:noFill/>
          <a:ln w="9525" cap="flat" cmpd="sng">
            <a:solidFill>
              <a:schemeClr val="dk1"/>
            </a:solidFill>
            <a:prstDash val="solid"/>
            <a:round/>
            <a:headEnd type="none" w="med" len="med"/>
            <a:tailEnd type="none" w="med" len="med"/>
          </a:ln>
        </p:spPr>
      </p:cxnSp>
      <p:sp>
        <p:nvSpPr>
          <p:cNvPr id="450" name="Google Shape;450;p34"/>
          <p:cNvSpPr/>
          <p:nvPr/>
        </p:nvSpPr>
        <p:spPr>
          <a:xfrm rot="-5400000" flipH="1">
            <a:off x="7818925" y="4001300"/>
            <a:ext cx="343200" cy="862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2230800" y="-538247"/>
            <a:ext cx="1389342" cy="1077745"/>
          </a:xfrm>
          <a:custGeom>
            <a:avLst/>
            <a:gdLst/>
            <a:ahLst/>
            <a:cxnLst/>
            <a:rect l="l" t="t" r="r" b="b"/>
            <a:pathLst>
              <a:path w="77293" h="59958" extrusionOk="0">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5" y="539500"/>
            <a:ext cx="76992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1pPr>
            <a:lvl2pPr lvl="1"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2pPr>
            <a:lvl3pPr lvl="2"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3pPr>
            <a:lvl4pPr lvl="3"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4pPr>
            <a:lvl5pPr lvl="4"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5pPr>
            <a:lvl6pPr lvl="5"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6pPr>
            <a:lvl7pPr lvl="6"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7pPr>
            <a:lvl8pPr lvl="7"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8pPr>
            <a:lvl9pPr lvl="8" algn="ctr">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22375" y="1187600"/>
            <a:ext cx="76992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1pPr>
            <a:lvl2pPr marL="914400" lvl="1"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2pPr>
            <a:lvl3pPr marL="1371600" lvl="2"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3pPr>
            <a:lvl4pPr marL="1828800" lvl="3"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4pPr>
            <a:lvl5pPr marL="2286000" lvl="4"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5pPr>
            <a:lvl6pPr marL="2743200" lvl="5"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6pPr>
            <a:lvl7pPr marL="3200400" lvl="6"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7pPr>
            <a:lvl8pPr marL="3657600" lvl="7"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8pPr>
            <a:lvl9pPr marL="4114800" lvl="8" indent="-304800">
              <a:lnSpc>
                <a:spcPct val="100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8" r:id="rId5"/>
    <p:sldLayoutId id="2147483673" r:id="rId6"/>
    <p:sldLayoutId id="2147483674" r:id="rId7"/>
    <p:sldLayoutId id="2147483679" r:id="rId8"/>
    <p:sldLayoutId id="2147483680" r:id="rId9"/>
  </p:sldLayoutIdLst>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05050FC-3ADE-2187-A936-47EF77A8AB74}"/>
              </a:ext>
            </a:extLst>
          </p:cNvPr>
          <p:cNvPicPr>
            <a:picLocks noChangeAspect="1"/>
          </p:cNvPicPr>
          <p:nvPr/>
        </p:nvPicPr>
        <p:blipFill>
          <a:blip r:embed="rId2"/>
          <a:stretch>
            <a:fillRect/>
          </a:stretch>
        </p:blipFill>
        <p:spPr>
          <a:xfrm>
            <a:off x="1390389" y="1197163"/>
            <a:ext cx="6669849" cy="3575910"/>
          </a:xfrm>
          <a:prstGeom prst="rect">
            <a:avLst/>
          </a:prstGeom>
        </p:spPr>
      </p:pic>
      <p:sp>
        <p:nvSpPr>
          <p:cNvPr id="2" name="ZoneTexte 1">
            <a:extLst>
              <a:ext uri="{FF2B5EF4-FFF2-40B4-BE49-F238E27FC236}">
                <a16:creationId xmlns:a16="http://schemas.microsoft.com/office/drawing/2014/main" id="{B8A935A0-3E02-096C-5F40-7FA83F2E1ECC}"/>
              </a:ext>
            </a:extLst>
          </p:cNvPr>
          <p:cNvSpPr txBox="1"/>
          <p:nvPr/>
        </p:nvSpPr>
        <p:spPr>
          <a:xfrm>
            <a:off x="1390389" y="588723"/>
            <a:ext cx="6864263" cy="1569660"/>
          </a:xfrm>
          <a:prstGeom prst="rect">
            <a:avLst/>
          </a:prstGeom>
          <a:noFill/>
        </p:spPr>
        <p:txBody>
          <a:bodyPr wrap="square" rtlCol="0">
            <a:spAutoFit/>
          </a:bodyPr>
          <a:lstStyle/>
          <a:p>
            <a:pPr algn="ctr"/>
            <a:r>
              <a:rPr lang="fr-DZ"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badi MT Condensed Light" panose="020B0306030101010103" pitchFamily="34" charset="77"/>
                <a:ea typeface="HGMaruGothicMPRO" panose="020F0600000000000000" pitchFamily="34" charset="-128"/>
                <a:cs typeface="Angsana New" panose="02020603050405020304" pitchFamily="18" charset="-34"/>
              </a:rPr>
              <a:t>INTERNATIONAL MARKETING STRATEGIES</a:t>
            </a:r>
            <a:endParaRPr lang="fr-DZ"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00408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79D64D2D-E989-09DC-CD60-7D25ED4E2F11}"/>
              </a:ext>
            </a:extLst>
          </p:cNvPr>
          <p:cNvPicPr>
            <a:picLocks noChangeAspect="1"/>
          </p:cNvPicPr>
          <p:nvPr/>
        </p:nvPicPr>
        <p:blipFill>
          <a:blip r:embed="rId2"/>
          <a:stretch>
            <a:fillRect/>
          </a:stretch>
        </p:blipFill>
        <p:spPr>
          <a:xfrm>
            <a:off x="6602237" y="2960536"/>
            <a:ext cx="2695329" cy="1678622"/>
          </a:xfrm>
          <a:prstGeom prst="rect">
            <a:avLst/>
          </a:prstGeom>
        </p:spPr>
      </p:pic>
      <p:sp>
        <p:nvSpPr>
          <p:cNvPr id="18" name="ZoneTexte 17">
            <a:extLst>
              <a:ext uri="{FF2B5EF4-FFF2-40B4-BE49-F238E27FC236}">
                <a16:creationId xmlns:a16="http://schemas.microsoft.com/office/drawing/2014/main" id="{7A3CF9F0-02E2-997A-62B6-B3EE575E39FA}"/>
              </a:ext>
            </a:extLst>
          </p:cNvPr>
          <p:cNvSpPr txBox="1"/>
          <p:nvPr/>
        </p:nvSpPr>
        <p:spPr>
          <a:xfrm>
            <a:off x="6790446" y="809405"/>
            <a:ext cx="2695329" cy="3170099"/>
          </a:xfrm>
          <a:prstGeom prst="rect">
            <a:avLst/>
          </a:prstGeom>
          <a:noFill/>
        </p:spPr>
        <p:txBody>
          <a:bodyPr wrap="square">
            <a:spAutoFit/>
          </a:bodyPr>
          <a:lstStyle/>
          <a:p>
            <a:pPr algn="r" rtl="1">
              <a:buFont typeface="+mj-lt"/>
              <a:buAutoNum type="arabicPeriod"/>
            </a:pPr>
            <a:r>
              <a:rPr lang="ar-DZ" sz="2000" b="1" i="0" u="none" strike="noStrike" dirty="0">
                <a:solidFill>
                  <a:schemeClr val="tx1"/>
                </a:solidFill>
                <a:effectLst/>
                <a:latin typeface="Söhne"/>
              </a:rPr>
              <a:t>التحديات الثقافية</a:t>
            </a:r>
          </a:p>
          <a:p>
            <a:pPr marL="742950" lvl="1" indent="-285750" algn="r" rtl="1">
              <a:buFont typeface="+mj-lt"/>
              <a:buAutoNum type="arabicPeriod"/>
            </a:pPr>
            <a:r>
              <a:rPr lang="ar-DZ" sz="2000" b="1" i="0" u="none" strike="noStrike" dirty="0">
                <a:solidFill>
                  <a:schemeClr val="tx1"/>
                </a:solidFill>
                <a:effectLst/>
                <a:latin typeface="Söhne"/>
              </a:rPr>
              <a:t>اختلافات الثقافة تشمل اللغة، العادات، والقيم، مما يتطلب من الشركات تكييف استراتيجياتها لتناسب تلك الاختلافات وضمان فهم العملاء المحليين.</a:t>
            </a:r>
          </a:p>
          <a:p>
            <a:pPr algn="l"/>
            <a:endParaRPr lang="ar-DZ" sz="2000" b="1" i="0" u="none" strike="noStrike" dirty="0">
              <a:solidFill>
                <a:schemeClr val="tx1"/>
              </a:solidFill>
              <a:effectLst/>
              <a:latin typeface="Söhne"/>
            </a:endParaRPr>
          </a:p>
        </p:txBody>
      </p:sp>
      <p:grpSp>
        <p:nvGrpSpPr>
          <p:cNvPr id="2" name="Groupe 1">
            <a:extLst>
              <a:ext uri="{FF2B5EF4-FFF2-40B4-BE49-F238E27FC236}">
                <a16:creationId xmlns:a16="http://schemas.microsoft.com/office/drawing/2014/main" id="{53CF7237-E5F2-CB6C-1BC3-AE448B9AC19F}"/>
              </a:ext>
            </a:extLst>
          </p:cNvPr>
          <p:cNvGrpSpPr/>
          <p:nvPr/>
        </p:nvGrpSpPr>
        <p:grpSpPr>
          <a:xfrm>
            <a:off x="5106273" y="34031"/>
            <a:ext cx="4499625" cy="5089534"/>
            <a:chOff x="3263237" y="0"/>
            <a:chExt cx="4499625" cy="5143500"/>
          </a:xfrm>
        </p:grpSpPr>
        <p:sp>
          <p:nvSpPr>
            <p:cNvPr id="3" name="Rectangle : coins arrondis 2">
              <a:extLst>
                <a:ext uri="{FF2B5EF4-FFF2-40B4-BE49-F238E27FC236}">
                  <a16:creationId xmlns:a16="http://schemas.microsoft.com/office/drawing/2014/main" id="{30F08F55-C850-E6BD-8C42-D83D6559499A}"/>
                </a:ext>
              </a:extLst>
            </p:cNvPr>
            <p:cNvSpPr/>
            <p:nvPr/>
          </p:nvSpPr>
          <p:spPr>
            <a:xfrm>
              <a:off x="3263237" y="0"/>
              <a:ext cx="4231758" cy="514350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solidFill>
                  <a:schemeClr val="tx1"/>
                </a:solidFill>
                <a:highlight>
                  <a:srgbClr val="FFFF00"/>
                </a:highlight>
              </a:endParaRPr>
            </a:p>
          </p:txBody>
        </p:sp>
        <p:sp>
          <p:nvSpPr>
            <p:cNvPr id="4" name="Rectangle : coins arrondis 3">
              <a:extLst>
                <a:ext uri="{FF2B5EF4-FFF2-40B4-BE49-F238E27FC236}">
                  <a16:creationId xmlns:a16="http://schemas.microsoft.com/office/drawing/2014/main" id="{752FCDF1-8F4E-E23F-A366-6A376EF3A81F}"/>
                </a:ext>
              </a:extLst>
            </p:cNvPr>
            <p:cNvSpPr/>
            <p:nvPr/>
          </p:nvSpPr>
          <p:spPr>
            <a:xfrm>
              <a:off x="7227127" y="829340"/>
              <a:ext cx="535735" cy="49973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grpSp>
        <p:nvGrpSpPr>
          <p:cNvPr id="5" name="Groupe 4">
            <a:extLst>
              <a:ext uri="{FF2B5EF4-FFF2-40B4-BE49-F238E27FC236}">
                <a16:creationId xmlns:a16="http://schemas.microsoft.com/office/drawing/2014/main" id="{C8707C6F-8E65-E898-FCA2-A6F3F13859BD}"/>
              </a:ext>
            </a:extLst>
          </p:cNvPr>
          <p:cNvGrpSpPr/>
          <p:nvPr/>
        </p:nvGrpSpPr>
        <p:grpSpPr>
          <a:xfrm>
            <a:off x="3953740" y="0"/>
            <a:ext cx="5736146" cy="5143500"/>
            <a:chOff x="1056964" y="0"/>
            <a:chExt cx="5736146" cy="5143500"/>
          </a:xfrm>
        </p:grpSpPr>
        <p:sp>
          <p:nvSpPr>
            <p:cNvPr id="6" name="Rectangle : coins arrondis 5">
              <a:extLst>
                <a:ext uri="{FF2B5EF4-FFF2-40B4-BE49-F238E27FC236}">
                  <a16:creationId xmlns:a16="http://schemas.microsoft.com/office/drawing/2014/main" id="{637894FA-FACA-985C-3841-96C719286947}"/>
                </a:ext>
              </a:extLst>
            </p:cNvPr>
            <p:cNvSpPr/>
            <p:nvPr/>
          </p:nvSpPr>
          <p:spPr>
            <a:xfrm>
              <a:off x="1056964" y="0"/>
              <a:ext cx="5468279" cy="514350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sp>
          <p:nvSpPr>
            <p:cNvPr id="7" name="Rectangle : coins arrondis 6">
              <a:extLst>
                <a:ext uri="{FF2B5EF4-FFF2-40B4-BE49-F238E27FC236}">
                  <a16:creationId xmlns:a16="http://schemas.microsoft.com/office/drawing/2014/main" id="{F0D304B2-D8DB-C18D-89D4-45CDED70A5EF}"/>
                </a:ext>
              </a:extLst>
            </p:cNvPr>
            <p:cNvSpPr/>
            <p:nvPr/>
          </p:nvSpPr>
          <p:spPr>
            <a:xfrm>
              <a:off x="6257375" y="1329070"/>
              <a:ext cx="535735" cy="49973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grpSp>
        <p:nvGrpSpPr>
          <p:cNvPr id="8" name="Groupe 7">
            <a:extLst>
              <a:ext uri="{FF2B5EF4-FFF2-40B4-BE49-F238E27FC236}">
                <a16:creationId xmlns:a16="http://schemas.microsoft.com/office/drawing/2014/main" id="{2C6F7ABB-D52A-9773-75B2-8DD16C6BAD08}"/>
              </a:ext>
            </a:extLst>
          </p:cNvPr>
          <p:cNvGrpSpPr/>
          <p:nvPr/>
        </p:nvGrpSpPr>
        <p:grpSpPr>
          <a:xfrm>
            <a:off x="1226370" y="6645"/>
            <a:ext cx="4499626" cy="5143500"/>
            <a:chOff x="1424877" y="0"/>
            <a:chExt cx="4499626" cy="5143500"/>
          </a:xfrm>
        </p:grpSpPr>
        <p:sp>
          <p:nvSpPr>
            <p:cNvPr id="9" name="Rectangle : coins arrondis 8">
              <a:extLst>
                <a:ext uri="{FF2B5EF4-FFF2-40B4-BE49-F238E27FC236}">
                  <a16:creationId xmlns:a16="http://schemas.microsoft.com/office/drawing/2014/main" id="{4C71F838-ABD1-1056-ED47-448AD8942AC0}"/>
                </a:ext>
              </a:extLst>
            </p:cNvPr>
            <p:cNvSpPr/>
            <p:nvPr/>
          </p:nvSpPr>
          <p:spPr>
            <a:xfrm>
              <a:off x="1424877" y="0"/>
              <a:ext cx="4231758" cy="51435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sp>
          <p:nvSpPr>
            <p:cNvPr id="10" name="Rectangle : coins arrondis 9">
              <a:extLst>
                <a:ext uri="{FF2B5EF4-FFF2-40B4-BE49-F238E27FC236}">
                  <a16:creationId xmlns:a16="http://schemas.microsoft.com/office/drawing/2014/main" id="{D617E97A-00B6-A11B-EEF1-3491B7E63AFF}"/>
                </a:ext>
              </a:extLst>
            </p:cNvPr>
            <p:cNvSpPr/>
            <p:nvPr/>
          </p:nvSpPr>
          <p:spPr>
            <a:xfrm>
              <a:off x="5388768" y="1828800"/>
              <a:ext cx="535735" cy="49973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grpSp>
        <p:nvGrpSpPr>
          <p:cNvPr id="11" name="Groupe 10">
            <a:extLst>
              <a:ext uri="{FF2B5EF4-FFF2-40B4-BE49-F238E27FC236}">
                <a16:creationId xmlns:a16="http://schemas.microsoft.com/office/drawing/2014/main" id="{FEC09E7E-3A5C-109F-023F-7C8900F268D7}"/>
              </a:ext>
            </a:extLst>
          </p:cNvPr>
          <p:cNvGrpSpPr/>
          <p:nvPr/>
        </p:nvGrpSpPr>
        <p:grpSpPr>
          <a:xfrm>
            <a:off x="159583" y="-19935"/>
            <a:ext cx="4513771" cy="5143500"/>
            <a:chOff x="657989" y="0"/>
            <a:chExt cx="4513771" cy="5143500"/>
          </a:xfrm>
        </p:grpSpPr>
        <p:sp>
          <p:nvSpPr>
            <p:cNvPr id="12" name="Rectangle : coins arrondis 11">
              <a:extLst>
                <a:ext uri="{FF2B5EF4-FFF2-40B4-BE49-F238E27FC236}">
                  <a16:creationId xmlns:a16="http://schemas.microsoft.com/office/drawing/2014/main" id="{F35C1793-6F6D-06A9-D4B4-024839B8F3FC}"/>
                </a:ext>
              </a:extLst>
            </p:cNvPr>
            <p:cNvSpPr/>
            <p:nvPr/>
          </p:nvSpPr>
          <p:spPr>
            <a:xfrm>
              <a:off x="657989" y="0"/>
              <a:ext cx="4231758" cy="514350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sp>
          <p:nvSpPr>
            <p:cNvPr id="13" name="Rectangle : coins arrondis 12">
              <a:extLst>
                <a:ext uri="{FF2B5EF4-FFF2-40B4-BE49-F238E27FC236}">
                  <a16:creationId xmlns:a16="http://schemas.microsoft.com/office/drawing/2014/main" id="{22063CCC-65B2-B5DE-A380-4DF9FB12D21E}"/>
                </a:ext>
              </a:extLst>
            </p:cNvPr>
            <p:cNvSpPr/>
            <p:nvPr/>
          </p:nvSpPr>
          <p:spPr>
            <a:xfrm>
              <a:off x="4636025" y="2328530"/>
              <a:ext cx="535735" cy="49973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grpSp>
      <p:grpSp>
        <p:nvGrpSpPr>
          <p:cNvPr id="14" name="Groupe 13">
            <a:extLst>
              <a:ext uri="{FF2B5EF4-FFF2-40B4-BE49-F238E27FC236}">
                <a16:creationId xmlns:a16="http://schemas.microsoft.com/office/drawing/2014/main" id="{B500AEEA-861B-F4FA-E662-151A37A02D26}"/>
              </a:ext>
            </a:extLst>
          </p:cNvPr>
          <p:cNvGrpSpPr/>
          <p:nvPr/>
        </p:nvGrpSpPr>
        <p:grpSpPr>
          <a:xfrm>
            <a:off x="-984526" y="19935"/>
            <a:ext cx="4499625" cy="5143500"/>
            <a:chOff x="-1250534" y="0"/>
            <a:chExt cx="4499625" cy="5143500"/>
          </a:xfrm>
        </p:grpSpPr>
        <p:sp>
          <p:nvSpPr>
            <p:cNvPr id="15" name="Rectangle : coins arrondis 14">
              <a:extLst>
                <a:ext uri="{FF2B5EF4-FFF2-40B4-BE49-F238E27FC236}">
                  <a16:creationId xmlns:a16="http://schemas.microsoft.com/office/drawing/2014/main" id="{A7468BE9-0B91-A8E6-2479-91D745CE18E0}"/>
                </a:ext>
              </a:extLst>
            </p:cNvPr>
            <p:cNvSpPr/>
            <p:nvPr/>
          </p:nvSpPr>
          <p:spPr>
            <a:xfrm>
              <a:off x="-1250534" y="0"/>
              <a:ext cx="4231758" cy="514350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sp>
          <p:nvSpPr>
            <p:cNvPr id="16" name="Rectangle : coins arrondis 15">
              <a:extLst>
                <a:ext uri="{FF2B5EF4-FFF2-40B4-BE49-F238E27FC236}">
                  <a16:creationId xmlns:a16="http://schemas.microsoft.com/office/drawing/2014/main" id="{FDF81B76-EB67-3FB4-B5B4-9F8F377F2C78}"/>
                </a:ext>
              </a:extLst>
            </p:cNvPr>
            <p:cNvSpPr/>
            <p:nvPr/>
          </p:nvSpPr>
          <p:spPr>
            <a:xfrm>
              <a:off x="2713356" y="2578395"/>
              <a:ext cx="535735" cy="49973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grpSp>
      <p:sp>
        <p:nvSpPr>
          <p:cNvPr id="20" name="ZoneTexte 19">
            <a:extLst>
              <a:ext uri="{FF2B5EF4-FFF2-40B4-BE49-F238E27FC236}">
                <a16:creationId xmlns:a16="http://schemas.microsoft.com/office/drawing/2014/main" id="{7EF3F93F-CB05-FB5E-F5AE-7ED666C3C504}"/>
              </a:ext>
            </a:extLst>
          </p:cNvPr>
          <p:cNvSpPr txBox="1"/>
          <p:nvPr/>
        </p:nvSpPr>
        <p:spPr>
          <a:xfrm>
            <a:off x="5878804" y="305306"/>
            <a:ext cx="3345588" cy="2677656"/>
          </a:xfrm>
          <a:prstGeom prst="rect">
            <a:avLst/>
          </a:prstGeom>
          <a:noFill/>
        </p:spPr>
        <p:txBody>
          <a:bodyPr wrap="square">
            <a:spAutoFit/>
          </a:bodyPr>
          <a:lstStyle/>
          <a:p>
            <a:pPr algn="ctr" rtl="1"/>
            <a:r>
              <a:rPr lang="ar-DZ" sz="2400" b="1" i="0" u="none" strike="noStrike" dirty="0">
                <a:solidFill>
                  <a:srgbClr val="0D0D0D"/>
                </a:solidFill>
                <a:effectLst/>
                <a:latin typeface="Söhne"/>
              </a:rPr>
              <a:t>- التحديات اللغوية:</a:t>
            </a:r>
            <a:endParaRPr lang="ar-DZ" sz="2400" b="0" i="0" u="none" strike="noStrike" dirty="0">
              <a:solidFill>
                <a:srgbClr val="0D0D0D"/>
              </a:solidFill>
              <a:effectLst/>
              <a:latin typeface="Söhne"/>
            </a:endParaRPr>
          </a:p>
          <a:p>
            <a:pPr marL="457200" lvl="1" algn="ctr" rtl="1"/>
            <a:r>
              <a:rPr lang="ar-DZ" sz="2400" b="0" i="0" u="none" strike="noStrike" dirty="0">
                <a:solidFill>
                  <a:srgbClr val="0D0D0D"/>
                </a:solidFill>
                <a:effectLst/>
                <a:latin typeface="Söhne"/>
              </a:rPr>
              <a:t>- اختلافات اللغة يمكن أن تؤدي إلى سوء التفاهم وفشل الاتصال، وهو أمر يتطلب من الشركات توظيف خدمات الترجمة وتطوير رسائل تسويقية فعّالة.</a:t>
            </a:r>
          </a:p>
        </p:txBody>
      </p:sp>
      <p:pic>
        <p:nvPicPr>
          <p:cNvPr id="21" name="Image 20">
            <a:extLst>
              <a:ext uri="{FF2B5EF4-FFF2-40B4-BE49-F238E27FC236}">
                <a16:creationId xmlns:a16="http://schemas.microsoft.com/office/drawing/2014/main" id="{A36C9F32-1692-345D-7B7D-0E968EFF1C2E}"/>
              </a:ext>
            </a:extLst>
          </p:cNvPr>
          <p:cNvPicPr>
            <a:picLocks noChangeAspect="1"/>
          </p:cNvPicPr>
          <p:nvPr/>
        </p:nvPicPr>
        <p:blipFill>
          <a:blip r:embed="rId3"/>
          <a:stretch>
            <a:fillRect/>
          </a:stretch>
        </p:blipFill>
        <p:spPr>
          <a:xfrm>
            <a:off x="5609966" y="3013488"/>
            <a:ext cx="3301609" cy="1876454"/>
          </a:xfrm>
          <a:prstGeom prst="rect">
            <a:avLst/>
          </a:prstGeom>
        </p:spPr>
      </p:pic>
    </p:spTree>
    <p:extLst>
      <p:ext uri="{BB962C8B-B14F-4D97-AF65-F5344CB8AC3E}">
        <p14:creationId xmlns:p14="http://schemas.microsoft.com/office/powerpoint/2010/main" val="3699895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21"/>
                                        </p:tgtEl>
                                        <p:attrNameLst>
                                          <p:attrName>ppt_y</p:attrName>
                                        </p:attrNameLst>
                                      </p:cBhvr>
                                      <p:tavLst>
                                        <p:tav tm="0">
                                          <p:val>
                                            <p:strVal val="#ppt_y"/>
                                          </p:val>
                                        </p:tav>
                                        <p:tav tm="100000">
                                          <p:val>
                                            <p:strVal val="#ppt_y+#ppt_h*1.125000"/>
                                          </p:val>
                                        </p:tav>
                                      </p:tavLst>
                                    </p:anim>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80033F9-8BC4-6B75-3863-5DD42B37D9C9}"/>
              </a:ext>
            </a:extLst>
          </p:cNvPr>
          <p:cNvPicPr>
            <a:picLocks noChangeAspect="1"/>
          </p:cNvPicPr>
          <p:nvPr/>
        </p:nvPicPr>
        <p:blipFill>
          <a:blip r:embed="rId2"/>
          <a:stretch>
            <a:fillRect/>
          </a:stretch>
        </p:blipFill>
        <p:spPr>
          <a:xfrm>
            <a:off x="6602237" y="2960536"/>
            <a:ext cx="2695329" cy="1678622"/>
          </a:xfrm>
          <a:prstGeom prst="rect">
            <a:avLst/>
          </a:prstGeom>
        </p:spPr>
      </p:pic>
      <p:sp>
        <p:nvSpPr>
          <p:cNvPr id="3" name="ZoneTexte 2">
            <a:extLst>
              <a:ext uri="{FF2B5EF4-FFF2-40B4-BE49-F238E27FC236}">
                <a16:creationId xmlns:a16="http://schemas.microsoft.com/office/drawing/2014/main" id="{42B7BF4F-FD9C-AF03-862D-1B0C88F12BD1}"/>
              </a:ext>
            </a:extLst>
          </p:cNvPr>
          <p:cNvSpPr txBox="1"/>
          <p:nvPr/>
        </p:nvSpPr>
        <p:spPr>
          <a:xfrm>
            <a:off x="6790446" y="809405"/>
            <a:ext cx="2695329" cy="3170099"/>
          </a:xfrm>
          <a:prstGeom prst="rect">
            <a:avLst/>
          </a:prstGeom>
          <a:noFill/>
        </p:spPr>
        <p:txBody>
          <a:bodyPr wrap="square">
            <a:spAutoFit/>
          </a:bodyPr>
          <a:lstStyle/>
          <a:p>
            <a:pPr algn="r" rtl="1">
              <a:buFont typeface="+mj-lt"/>
              <a:buAutoNum type="arabicPeriod"/>
            </a:pPr>
            <a:r>
              <a:rPr lang="ar-DZ" sz="2000" b="1" i="0" u="none" strike="noStrike" dirty="0">
                <a:solidFill>
                  <a:schemeClr val="tx1"/>
                </a:solidFill>
                <a:effectLst/>
                <a:latin typeface="Söhne"/>
              </a:rPr>
              <a:t>التحديات الثقافية</a:t>
            </a:r>
          </a:p>
          <a:p>
            <a:pPr marL="742950" lvl="1" indent="-285750" algn="r" rtl="1">
              <a:buFont typeface="+mj-lt"/>
              <a:buAutoNum type="arabicPeriod"/>
            </a:pPr>
            <a:r>
              <a:rPr lang="ar-DZ" sz="2000" b="1" i="0" u="none" strike="noStrike" dirty="0">
                <a:solidFill>
                  <a:schemeClr val="tx1"/>
                </a:solidFill>
                <a:effectLst/>
                <a:latin typeface="Söhne"/>
              </a:rPr>
              <a:t>اختلافات الثقافة تشمل اللغة، العادات، والقيم، مما يتطلب من الشركات تكييف استراتيجياتها لتناسب تلك الاختلافات وضمان فهم العملاء المحليين.</a:t>
            </a:r>
          </a:p>
          <a:p>
            <a:pPr algn="l"/>
            <a:endParaRPr lang="ar-DZ" sz="2000" b="1" i="0" u="none" strike="noStrike" dirty="0">
              <a:solidFill>
                <a:schemeClr val="tx1"/>
              </a:solidFill>
              <a:effectLst/>
              <a:latin typeface="Söhne"/>
            </a:endParaRPr>
          </a:p>
        </p:txBody>
      </p:sp>
      <p:grpSp>
        <p:nvGrpSpPr>
          <p:cNvPr id="4" name="Groupe 3">
            <a:extLst>
              <a:ext uri="{FF2B5EF4-FFF2-40B4-BE49-F238E27FC236}">
                <a16:creationId xmlns:a16="http://schemas.microsoft.com/office/drawing/2014/main" id="{9A833008-5B1B-2DFD-D876-4380BB17D7F5}"/>
              </a:ext>
            </a:extLst>
          </p:cNvPr>
          <p:cNvGrpSpPr/>
          <p:nvPr/>
        </p:nvGrpSpPr>
        <p:grpSpPr>
          <a:xfrm>
            <a:off x="5106273" y="34031"/>
            <a:ext cx="4499625" cy="5089534"/>
            <a:chOff x="3263237" y="0"/>
            <a:chExt cx="4499625" cy="5143500"/>
          </a:xfrm>
        </p:grpSpPr>
        <p:sp>
          <p:nvSpPr>
            <p:cNvPr id="5" name="Rectangle : coins arrondis 4">
              <a:extLst>
                <a:ext uri="{FF2B5EF4-FFF2-40B4-BE49-F238E27FC236}">
                  <a16:creationId xmlns:a16="http://schemas.microsoft.com/office/drawing/2014/main" id="{60988D1D-72B3-B781-286B-FE450760B97A}"/>
                </a:ext>
              </a:extLst>
            </p:cNvPr>
            <p:cNvSpPr/>
            <p:nvPr/>
          </p:nvSpPr>
          <p:spPr>
            <a:xfrm>
              <a:off x="3263237" y="0"/>
              <a:ext cx="4231758" cy="514350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solidFill>
                  <a:schemeClr val="tx1"/>
                </a:solidFill>
                <a:highlight>
                  <a:srgbClr val="FFFF00"/>
                </a:highlight>
              </a:endParaRPr>
            </a:p>
          </p:txBody>
        </p:sp>
        <p:sp>
          <p:nvSpPr>
            <p:cNvPr id="6" name="Rectangle : coins arrondis 5">
              <a:extLst>
                <a:ext uri="{FF2B5EF4-FFF2-40B4-BE49-F238E27FC236}">
                  <a16:creationId xmlns:a16="http://schemas.microsoft.com/office/drawing/2014/main" id="{EC05AA19-D70D-6C79-8168-D6216DDBAC49}"/>
                </a:ext>
              </a:extLst>
            </p:cNvPr>
            <p:cNvSpPr/>
            <p:nvPr/>
          </p:nvSpPr>
          <p:spPr>
            <a:xfrm>
              <a:off x="7227127" y="829340"/>
              <a:ext cx="535735" cy="49973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grpSp>
        <p:nvGrpSpPr>
          <p:cNvPr id="7" name="Groupe 6">
            <a:extLst>
              <a:ext uri="{FF2B5EF4-FFF2-40B4-BE49-F238E27FC236}">
                <a16:creationId xmlns:a16="http://schemas.microsoft.com/office/drawing/2014/main" id="{C182C0A4-8F57-C2C7-05FB-410940EC4D5B}"/>
              </a:ext>
            </a:extLst>
          </p:cNvPr>
          <p:cNvGrpSpPr/>
          <p:nvPr/>
        </p:nvGrpSpPr>
        <p:grpSpPr>
          <a:xfrm>
            <a:off x="3953740" y="0"/>
            <a:ext cx="5736146" cy="5143500"/>
            <a:chOff x="1056964" y="0"/>
            <a:chExt cx="5736146" cy="5143500"/>
          </a:xfrm>
        </p:grpSpPr>
        <p:sp>
          <p:nvSpPr>
            <p:cNvPr id="8" name="Rectangle : coins arrondis 7">
              <a:extLst>
                <a:ext uri="{FF2B5EF4-FFF2-40B4-BE49-F238E27FC236}">
                  <a16:creationId xmlns:a16="http://schemas.microsoft.com/office/drawing/2014/main" id="{2FFDB29F-07C1-3BF0-F4B2-13C86625291C}"/>
                </a:ext>
              </a:extLst>
            </p:cNvPr>
            <p:cNvSpPr/>
            <p:nvPr/>
          </p:nvSpPr>
          <p:spPr>
            <a:xfrm>
              <a:off x="1056964" y="0"/>
              <a:ext cx="5468279" cy="514350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sp>
          <p:nvSpPr>
            <p:cNvPr id="9" name="Rectangle : coins arrondis 8">
              <a:extLst>
                <a:ext uri="{FF2B5EF4-FFF2-40B4-BE49-F238E27FC236}">
                  <a16:creationId xmlns:a16="http://schemas.microsoft.com/office/drawing/2014/main" id="{D9D5D7A7-F716-0F54-9B27-BAFDCB3FE814}"/>
                </a:ext>
              </a:extLst>
            </p:cNvPr>
            <p:cNvSpPr/>
            <p:nvPr/>
          </p:nvSpPr>
          <p:spPr>
            <a:xfrm>
              <a:off x="6257375" y="1329070"/>
              <a:ext cx="535735" cy="49973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sp>
        <p:nvSpPr>
          <p:cNvPr id="19" name="ZoneTexte 18">
            <a:extLst>
              <a:ext uri="{FF2B5EF4-FFF2-40B4-BE49-F238E27FC236}">
                <a16:creationId xmlns:a16="http://schemas.microsoft.com/office/drawing/2014/main" id="{5CBF1AF2-7953-091F-40D6-FEB761D4C20E}"/>
              </a:ext>
            </a:extLst>
          </p:cNvPr>
          <p:cNvSpPr txBox="1"/>
          <p:nvPr/>
        </p:nvSpPr>
        <p:spPr>
          <a:xfrm>
            <a:off x="5878804" y="305306"/>
            <a:ext cx="3345588" cy="3046988"/>
          </a:xfrm>
          <a:prstGeom prst="rect">
            <a:avLst/>
          </a:prstGeom>
          <a:noFill/>
        </p:spPr>
        <p:txBody>
          <a:bodyPr wrap="square">
            <a:spAutoFit/>
          </a:bodyPr>
          <a:lstStyle/>
          <a:p>
            <a:pPr algn="ctr" rtl="1">
              <a:buFont typeface="+mj-lt"/>
              <a:buAutoNum type="arabicPeriod"/>
            </a:pPr>
            <a:r>
              <a:rPr lang="ar-DZ" sz="2400" b="1" i="0" u="none" strike="noStrike" dirty="0">
                <a:solidFill>
                  <a:srgbClr val="0D0D0D"/>
                </a:solidFill>
                <a:effectLst/>
                <a:latin typeface="Söhne"/>
              </a:rPr>
              <a:t>التحديات اللغوية:</a:t>
            </a:r>
            <a:endParaRPr lang="ar-DZ" sz="2400" b="0" i="0" u="none" strike="noStrike" dirty="0">
              <a:solidFill>
                <a:srgbClr val="0D0D0D"/>
              </a:solidFill>
              <a:effectLst/>
              <a:latin typeface="Söhne"/>
            </a:endParaRPr>
          </a:p>
          <a:p>
            <a:pPr marL="742950" lvl="1" indent="-285750" algn="ctr" rtl="1">
              <a:buFont typeface="+mj-lt"/>
              <a:buAutoNum type="arabicPeriod"/>
            </a:pPr>
            <a:r>
              <a:rPr lang="ar-DZ" sz="2400" b="0" i="0" u="none" strike="noStrike" dirty="0">
                <a:solidFill>
                  <a:srgbClr val="0D0D0D"/>
                </a:solidFill>
                <a:effectLst/>
                <a:latin typeface="Söhne"/>
              </a:rPr>
              <a:t>اختلافات اللغة يمكن أن تؤدي إلى سوء التفاهم وفشل الاتصال، وهو أمر يتطلب من الشركات توظيف خدمات الترجمة وتطوير رسائل تسويقية فعّالة.</a:t>
            </a:r>
          </a:p>
        </p:txBody>
      </p:sp>
      <p:pic>
        <p:nvPicPr>
          <p:cNvPr id="20" name="Image 19">
            <a:extLst>
              <a:ext uri="{FF2B5EF4-FFF2-40B4-BE49-F238E27FC236}">
                <a16:creationId xmlns:a16="http://schemas.microsoft.com/office/drawing/2014/main" id="{9C5E95FC-AC14-5AC3-4DC4-5F2D2EEF37ED}"/>
              </a:ext>
            </a:extLst>
          </p:cNvPr>
          <p:cNvPicPr>
            <a:picLocks noChangeAspect="1"/>
          </p:cNvPicPr>
          <p:nvPr/>
        </p:nvPicPr>
        <p:blipFill>
          <a:blip r:embed="rId3"/>
          <a:stretch>
            <a:fillRect/>
          </a:stretch>
        </p:blipFill>
        <p:spPr>
          <a:xfrm>
            <a:off x="5609966" y="3013488"/>
            <a:ext cx="3301609" cy="1876454"/>
          </a:xfrm>
          <a:prstGeom prst="rect">
            <a:avLst/>
          </a:prstGeom>
        </p:spPr>
      </p:pic>
      <p:grpSp>
        <p:nvGrpSpPr>
          <p:cNvPr id="10" name="Groupe 9">
            <a:extLst>
              <a:ext uri="{FF2B5EF4-FFF2-40B4-BE49-F238E27FC236}">
                <a16:creationId xmlns:a16="http://schemas.microsoft.com/office/drawing/2014/main" id="{6822DA60-E1BA-969C-320A-AB2D3FE04532}"/>
              </a:ext>
            </a:extLst>
          </p:cNvPr>
          <p:cNvGrpSpPr/>
          <p:nvPr/>
        </p:nvGrpSpPr>
        <p:grpSpPr>
          <a:xfrm>
            <a:off x="1501112" y="7048"/>
            <a:ext cx="8269838" cy="5143500"/>
            <a:chOff x="1424877" y="0"/>
            <a:chExt cx="4403840" cy="5143500"/>
          </a:xfrm>
        </p:grpSpPr>
        <p:sp>
          <p:nvSpPr>
            <p:cNvPr id="11" name="Rectangle : coins arrondis 10">
              <a:extLst>
                <a:ext uri="{FF2B5EF4-FFF2-40B4-BE49-F238E27FC236}">
                  <a16:creationId xmlns:a16="http://schemas.microsoft.com/office/drawing/2014/main" id="{48243218-1C72-98FE-2D1C-01CBB6E1369B}"/>
                </a:ext>
              </a:extLst>
            </p:cNvPr>
            <p:cNvSpPr/>
            <p:nvPr/>
          </p:nvSpPr>
          <p:spPr>
            <a:xfrm>
              <a:off x="1424877" y="0"/>
              <a:ext cx="4231758" cy="51435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sp>
          <p:nvSpPr>
            <p:cNvPr id="12" name="Rectangle : coins arrondis 11">
              <a:extLst>
                <a:ext uri="{FF2B5EF4-FFF2-40B4-BE49-F238E27FC236}">
                  <a16:creationId xmlns:a16="http://schemas.microsoft.com/office/drawing/2014/main" id="{AF625906-48D5-BFA0-729E-599D5E86AED4}"/>
                </a:ext>
              </a:extLst>
            </p:cNvPr>
            <p:cNvSpPr/>
            <p:nvPr/>
          </p:nvSpPr>
          <p:spPr>
            <a:xfrm>
              <a:off x="5388768" y="1828800"/>
              <a:ext cx="439949" cy="49973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grpSp>
      <p:grpSp>
        <p:nvGrpSpPr>
          <p:cNvPr id="13" name="Groupe 12">
            <a:extLst>
              <a:ext uri="{FF2B5EF4-FFF2-40B4-BE49-F238E27FC236}">
                <a16:creationId xmlns:a16="http://schemas.microsoft.com/office/drawing/2014/main" id="{60160139-5818-4AF2-E345-F1F6BFCBBD25}"/>
              </a:ext>
            </a:extLst>
          </p:cNvPr>
          <p:cNvGrpSpPr/>
          <p:nvPr/>
        </p:nvGrpSpPr>
        <p:grpSpPr>
          <a:xfrm>
            <a:off x="151881" y="-12887"/>
            <a:ext cx="4513771" cy="5143500"/>
            <a:chOff x="657989" y="0"/>
            <a:chExt cx="4513771" cy="5143500"/>
          </a:xfrm>
        </p:grpSpPr>
        <p:sp>
          <p:nvSpPr>
            <p:cNvPr id="14" name="Rectangle : coins arrondis 13">
              <a:extLst>
                <a:ext uri="{FF2B5EF4-FFF2-40B4-BE49-F238E27FC236}">
                  <a16:creationId xmlns:a16="http://schemas.microsoft.com/office/drawing/2014/main" id="{CEB0D736-8AE0-09B1-B028-6EC59CF4EE63}"/>
                </a:ext>
              </a:extLst>
            </p:cNvPr>
            <p:cNvSpPr/>
            <p:nvPr/>
          </p:nvSpPr>
          <p:spPr>
            <a:xfrm>
              <a:off x="657989" y="0"/>
              <a:ext cx="4231758" cy="514350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sp>
          <p:nvSpPr>
            <p:cNvPr id="15" name="Rectangle : coins arrondis 14">
              <a:extLst>
                <a:ext uri="{FF2B5EF4-FFF2-40B4-BE49-F238E27FC236}">
                  <a16:creationId xmlns:a16="http://schemas.microsoft.com/office/drawing/2014/main" id="{8C5D8F66-CE45-4816-45AE-34B71EC596B8}"/>
                </a:ext>
              </a:extLst>
            </p:cNvPr>
            <p:cNvSpPr/>
            <p:nvPr/>
          </p:nvSpPr>
          <p:spPr>
            <a:xfrm>
              <a:off x="4636025" y="2328530"/>
              <a:ext cx="535735" cy="49973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grpSp>
      <p:grpSp>
        <p:nvGrpSpPr>
          <p:cNvPr id="16" name="Groupe 15">
            <a:extLst>
              <a:ext uri="{FF2B5EF4-FFF2-40B4-BE49-F238E27FC236}">
                <a16:creationId xmlns:a16="http://schemas.microsoft.com/office/drawing/2014/main" id="{6C66F45F-BD31-E2A0-00B2-7E3FDE48A2C2}"/>
              </a:ext>
            </a:extLst>
          </p:cNvPr>
          <p:cNvGrpSpPr/>
          <p:nvPr/>
        </p:nvGrpSpPr>
        <p:grpSpPr>
          <a:xfrm>
            <a:off x="-952633" y="-12887"/>
            <a:ext cx="4467732" cy="5143500"/>
            <a:chOff x="-1218641" y="-32822"/>
            <a:chExt cx="4467732" cy="5143500"/>
          </a:xfrm>
        </p:grpSpPr>
        <p:sp>
          <p:nvSpPr>
            <p:cNvPr id="17" name="Rectangle : coins arrondis 16">
              <a:extLst>
                <a:ext uri="{FF2B5EF4-FFF2-40B4-BE49-F238E27FC236}">
                  <a16:creationId xmlns:a16="http://schemas.microsoft.com/office/drawing/2014/main" id="{D1D59C1A-BA35-CFCA-EC4A-7F8DDB830D95}"/>
                </a:ext>
              </a:extLst>
            </p:cNvPr>
            <p:cNvSpPr/>
            <p:nvPr/>
          </p:nvSpPr>
          <p:spPr>
            <a:xfrm>
              <a:off x="-1218641" y="-32822"/>
              <a:ext cx="4231758" cy="514350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solidFill>
                  <a:schemeClr val="tx1"/>
                </a:solidFill>
              </a:endParaRPr>
            </a:p>
          </p:txBody>
        </p:sp>
        <p:sp>
          <p:nvSpPr>
            <p:cNvPr id="18" name="Rectangle : coins arrondis 17">
              <a:extLst>
                <a:ext uri="{FF2B5EF4-FFF2-40B4-BE49-F238E27FC236}">
                  <a16:creationId xmlns:a16="http://schemas.microsoft.com/office/drawing/2014/main" id="{2EF5A49F-EAA0-95B0-0057-DE8A3E6C0C47}"/>
                </a:ext>
              </a:extLst>
            </p:cNvPr>
            <p:cNvSpPr/>
            <p:nvPr/>
          </p:nvSpPr>
          <p:spPr>
            <a:xfrm>
              <a:off x="2713356" y="2578395"/>
              <a:ext cx="535735" cy="49973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grpSp>
      <p:sp>
        <p:nvSpPr>
          <p:cNvPr id="22" name="ZoneTexte 21">
            <a:extLst>
              <a:ext uri="{FF2B5EF4-FFF2-40B4-BE49-F238E27FC236}">
                <a16:creationId xmlns:a16="http://schemas.microsoft.com/office/drawing/2014/main" id="{5BC2DDEE-AE67-A546-BCE3-6279713BEAA4}"/>
              </a:ext>
            </a:extLst>
          </p:cNvPr>
          <p:cNvSpPr txBox="1"/>
          <p:nvPr/>
        </p:nvSpPr>
        <p:spPr>
          <a:xfrm>
            <a:off x="5388127" y="379661"/>
            <a:ext cx="3514662" cy="1938992"/>
          </a:xfrm>
          <a:prstGeom prst="rect">
            <a:avLst/>
          </a:prstGeom>
          <a:noFill/>
        </p:spPr>
        <p:txBody>
          <a:bodyPr wrap="square">
            <a:spAutoFit/>
          </a:bodyPr>
          <a:lstStyle/>
          <a:p>
            <a:pPr algn="ctr" rtl="1"/>
            <a:r>
              <a:rPr lang="ar-DZ" sz="2400" b="1" i="0" u="none" strike="noStrike" dirty="0">
                <a:solidFill>
                  <a:srgbClr val="0D0D0D"/>
                </a:solidFill>
                <a:effectLst/>
                <a:latin typeface="Söhne"/>
              </a:rPr>
              <a:t>لتحديات القانونية والتنظيمية:</a:t>
            </a:r>
            <a:endParaRPr lang="ar-DZ" sz="2400" b="0" i="0" u="none" strike="noStrike" dirty="0">
              <a:solidFill>
                <a:srgbClr val="0D0D0D"/>
              </a:solidFill>
              <a:effectLst/>
              <a:latin typeface="Söhne"/>
            </a:endParaRPr>
          </a:p>
          <a:p>
            <a:pPr algn="ctr" rtl="1">
              <a:buFont typeface="Arial" panose="020B0604020202020204" pitchFamily="34" charset="0"/>
              <a:buChar char="•"/>
            </a:pPr>
            <a:r>
              <a:rPr lang="ar-DZ" sz="2400" b="0" i="0" u="none" strike="noStrike" dirty="0">
                <a:solidFill>
                  <a:srgbClr val="0D0D0D"/>
                </a:solidFill>
                <a:effectLst/>
                <a:latin typeface="Söhne"/>
              </a:rPr>
              <a:t>اختلافات في اللوائح والتشريعات تحتم على الشركات الالتزام بمتطلبات متنوعة والتعامل مع مسائل قانونية متغيرة في كل سوق</a:t>
            </a:r>
          </a:p>
        </p:txBody>
      </p:sp>
      <p:pic>
        <p:nvPicPr>
          <p:cNvPr id="23" name="Image 22">
            <a:extLst>
              <a:ext uri="{FF2B5EF4-FFF2-40B4-BE49-F238E27FC236}">
                <a16:creationId xmlns:a16="http://schemas.microsoft.com/office/drawing/2014/main" id="{E0B12D50-EAEF-D3B1-0F5A-75DCC37BEC23}"/>
              </a:ext>
            </a:extLst>
          </p:cNvPr>
          <p:cNvPicPr>
            <a:picLocks noChangeAspect="1"/>
          </p:cNvPicPr>
          <p:nvPr/>
        </p:nvPicPr>
        <p:blipFill>
          <a:blip r:embed="rId4"/>
          <a:stretch>
            <a:fillRect/>
          </a:stretch>
        </p:blipFill>
        <p:spPr>
          <a:xfrm>
            <a:off x="6468833" y="2213611"/>
            <a:ext cx="2230711" cy="2929889"/>
          </a:xfrm>
          <a:prstGeom prst="rect">
            <a:avLst/>
          </a:prstGeom>
        </p:spPr>
      </p:pic>
    </p:spTree>
    <p:extLst>
      <p:ext uri="{BB962C8B-B14F-4D97-AF65-F5344CB8AC3E}">
        <p14:creationId xmlns:p14="http://schemas.microsoft.com/office/powerpoint/2010/main" val="281326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23"/>
                                        </p:tgtEl>
                                        <p:attrNameLst>
                                          <p:attrName>ppt_y</p:attrName>
                                        </p:attrNameLst>
                                      </p:cBhvr>
                                      <p:tavLst>
                                        <p:tav tm="0">
                                          <p:val>
                                            <p:strVal val="#ppt_y"/>
                                          </p:val>
                                        </p:tav>
                                        <p:tav tm="100000">
                                          <p:val>
                                            <p:strVal val="#ppt_y+#ppt_h*1.125000"/>
                                          </p:val>
                                        </p:tav>
                                      </p:tavLst>
                                    </p:anim>
                                    <p:animEffect transition="out" filter="wipe(down)">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88D8268-AF49-D3BC-CEBA-CC43CFDB218B}"/>
              </a:ext>
            </a:extLst>
          </p:cNvPr>
          <p:cNvPicPr>
            <a:picLocks noChangeAspect="1"/>
          </p:cNvPicPr>
          <p:nvPr/>
        </p:nvPicPr>
        <p:blipFill>
          <a:blip r:embed="rId2"/>
          <a:stretch>
            <a:fillRect/>
          </a:stretch>
        </p:blipFill>
        <p:spPr>
          <a:xfrm>
            <a:off x="6602237" y="2960536"/>
            <a:ext cx="2695329" cy="1678622"/>
          </a:xfrm>
          <a:prstGeom prst="rect">
            <a:avLst/>
          </a:prstGeom>
        </p:spPr>
      </p:pic>
      <p:sp>
        <p:nvSpPr>
          <p:cNvPr id="3" name="ZoneTexte 2">
            <a:extLst>
              <a:ext uri="{FF2B5EF4-FFF2-40B4-BE49-F238E27FC236}">
                <a16:creationId xmlns:a16="http://schemas.microsoft.com/office/drawing/2014/main" id="{8A4A6590-DCC0-01CE-E337-045E3E6D0897}"/>
              </a:ext>
            </a:extLst>
          </p:cNvPr>
          <p:cNvSpPr txBox="1"/>
          <p:nvPr/>
        </p:nvSpPr>
        <p:spPr>
          <a:xfrm>
            <a:off x="6790446" y="809405"/>
            <a:ext cx="2695329" cy="3170099"/>
          </a:xfrm>
          <a:prstGeom prst="rect">
            <a:avLst/>
          </a:prstGeom>
          <a:noFill/>
        </p:spPr>
        <p:txBody>
          <a:bodyPr wrap="square">
            <a:spAutoFit/>
          </a:bodyPr>
          <a:lstStyle/>
          <a:p>
            <a:pPr algn="r" rtl="1">
              <a:buFont typeface="+mj-lt"/>
              <a:buAutoNum type="arabicPeriod"/>
            </a:pPr>
            <a:r>
              <a:rPr lang="ar-DZ" sz="2000" b="1" i="0" u="none" strike="noStrike" dirty="0">
                <a:solidFill>
                  <a:schemeClr val="tx1"/>
                </a:solidFill>
                <a:effectLst/>
                <a:latin typeface="Söhne"/>
              </a:rPr>
              <a:t>التحديات الثقافية</a:t>
            </a:r>
          </a:p>
          <a:p>
            <a:pPr marL="742950" lvl="1" indent="-285750" algn="r" rtl="1">
              <a:buFont typeface="+mj-lt"/>
              <a:buAutoNum type="arabicPeriod"/>
            </a:pPr>
            <a:r>
              <a:rPr lang="ar-DZ" sz="2000" b="1" i="0" u="none" strike="noStrike" dirty="0">
                <a:solidFill>
                  <a:schemeClr val="tx1"/>
                </a:solidFill>
                <a:effectLst/>
                <a:latin typeface="Söhne"/>
              </a:rPr>
              <a:t>اختلافات الثقافة تشمل اللغة، العادات، والقيم، مما يتطلب من الشركات تكييف استراتيجياتها لتناسب تلك الاختلافات وضمان فهم العملاء المحليين.</a:t>
            </a:r>
          </a:p>
          <a:p>
            <a:pPr algn="l"/>
            <a:endParaRPr lang="ar-DZ" sz="2000" b="1" i="0" u="none" strike="noStrike" dirty="0">
              <a:solidFill>
                <a:schemeClr val="tx1"/>
              </a:solidFill>
              <a:effectLst/>
              <a:latin typeface="Söhne"/>
            </a:endParaRPr>
          </a:p>
        </p:txBody>
      </p:sp>
      <p:grpSp>
        <p:nvGrpSpPr>
          <p:cNvPr id="4" name="Groupe 3">
            <a:extLst>
              <a:ext uri="{FF2B5EF4-FFF2-40B4-BE49-F238E27FC236}">
                <a16:creationId xmlns:a16="http://schemas.microsoft.com/office/drawing/2014/main" id="{4413293D-ACEB-E0F6-CF20-086E07AB3891}"/>
              </a:ext>
            </a:extLst>
          </p:cNvPr>
          <p:cNvGrpSpPr/>
          <p:nvPr/>
        </p:nvGrpSpPr>
        <p:grpSpPr>
          <a:xfrm>
            <a:off x="5106273" y="34031"/>
            <a:ext cx="4499625" cy="5089534"/>
            <a:chOff x="3263237" y="0"/>
            <a:chExt cx="4499625" cy="5143500"/>
          </a:xfrm>
        </p:grpSpPr>
        <p:sp>
          <p:nvSpPr>
            <p:cNvPr id="5" name="Rectangle : coins arrondis 4">
              <a:extLst>
                <a:ext uri="{FF2B5EF4-FFF2-40B4-BE49-F238E27FC236}">
                  <a16:creationId xmlns:a16="http://schemas.microsoft.com/office/drawing/2014/main" id="{AAB7EE7F-B6EF-6DBC-FC1E-A2E72C1C7BCE}"/>
                </a:ext>
              </a:extLst>
            </p:cNvPr>
            <p:cNvSpPr/>
            <p:nvPr/>
          </p:nvSpPr>
          <p:spPr>
            <a:xfrm>
              <a:off x="3263237" y="0"/>
              <a:ext cx="4231758" cy="514350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solidFill>
                  <a:schemeClr val="tx1"/>
                </a:solidFill>
                <a:highlight>
                  <a:srgbClr val="FFFF00"/>
                </a:highlight>
              </a:endParaRPr>
            </a:p>
          </p:txBody>
        </p:sp>
        <p:sp>
          <p:nvSpPr>
            <p:cNvPr id="6" name="Rectangle : coins arrondis 5">
              <a:extLst>
                <a:ext uri="{FF2B5EF4-FFF2-40B4-BE49-F238E27FC236}">
                  <a16:creationId xmlns:a16="http://schemas.microsoft.com/office/drawing/2014/main" id="{ECA3AD91-CCB8-F346-7AE0-0395C225AB82}"/>
                </a:ext>
              </a:extLst>
            </p:cNvPr>
            <p:cNvSpPr/>
            <p:nvPr/>
          </p:nvSpPr>
          <p:spPr>
            <a:xfrm>
              <a:off x="7227127" y="829340"/>
              <a:ext cx="535735" cy="49973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grpSp>
        <p:nvGrpSpPr>
          <p:cNvPr id="7" name="Groupe 6">
            <a:extLst>
              <a:ext uri="{FF2B5EF4-FFF2-40B4-BE49-F238E27FC236}">
                <a16:creationId xmlns:a16="http://schemas.microsoft.com/office/drawing/2014/main" id="{33DD2ED5-0E21-7B89-C814-6C082A9B5D5C}"/>
              </a:ext>
            </a:extLst>
          </p:cNvPr>
          <p:cNvGrpSpPr/>
          <p:nvPr/>
        </p:nvGrpSpPr>
        <p:grpSpPr>
          <a:xfrm>
            <a:off x="3953740" y="0"/>
            <a:ext cx="5736146" cy="5143500"/>
            <a:chOff x="1056964" y="0"/>
            <a:chExt cx="5736146" cy="5143500"/>
          </a:xfrm>
        </p:grpSpPr>
        <p:sp>
          <p:nvSpPr>
            <p:cNvPr id="8" name="Rectangle : coins arrondis 7">
              <a:extLst>
                <a:ext uri="{FF2B5EF4-FFF2-40B4-BE49-F238E27FC236}">
                  <a16:creationId xmlns:a16="http://schemas.microsoft.com/office/drawing/2014/main" id="{EC8AA9C0-3E1F-7F1B-59A1-430EFDA3D33D}"/>
                </a:ext>
              </a:extLst>
            </p:cNvPr>
            <p:cNvSpPr/>
            <p:nvPr/>
          </p:nvSpPr>
          <p:spPr>
            <a:xfrm>
              <a:off x="1056964" y="0"/>
              <a:ext cx="5468279" cy="514350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sp>
          <p:nvSpPr>
            <p:cNvPr id="9" name="Rectangle : coins arrondis 8">
              <a:extLst>
                <a:ext uri="{FF2B5EF4-FFF2-40B4-BE49-F238E27FC236}">
                  <a16:creationId xmlns:a16="http://schemas.microsoft.com/office/drawing/2014/main" id="{D155B8C8-4DB4-E49A-816C-9DFBC9168459}"/>
                </a:ext>
              </a:extLst>
            </p:cNvPr>
            <p:cNvSpPr/>
            <p:nvPr/>
          </p:nvSpPr>
          <p:spPr>
            <a:xfrm>
              <a:off x="6257375" y="1329070"/>
              <a:ext cx="535735" cy="49973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sp>
        <p:nvSpPr>
          <p:cNvPr id="10" name="ZoneTexte 9">
            <a:extLst>
              <a:ext uri="{FF2B5EF4-FFF2-40B4-BE49-F238E27FC236}">
                <a16:creationId xmlns:a16="http://schemas.microsoft.com/office/drawing/2014/main" id="{3C900B11-3B73-C994-41A0-BD00CF6BE62E}"/>
              </a:ext>
            </a:extLst>
          </p:cNvPr>
          <p:cNvSpPr txBox="1"/>
          <p:nvPr/>
        </p:nvSpPr>
        <p:spPr>
          <a:xfrm>
            <a:off x="5878804" y="305306"/>
            <a:ext cx="3345588" cy="3046988"/>
          </a:xfrm>
          <a:prstGeom prst="rect">
            <a:avLst/>
          </a:prstGeom>
          <a:noFill/>
        </p:spPr>
        <p:txBody>
          <a:bodyPr wrap="square">
            <a:spAutoFit/>
          </a:bodyPr>
          <a:lstStyle/>
          <a:p>
            <a:pPr algn="ctr" rtl="1">
              <a:buFont typeface="+mj-lt"/>
              <a:buAutoNum type="arabicPeriod"/>
            </a:pPr>
            <a:r>
              <a:rPr lang="ar-DZ" sz="2400" b="1" i="0" u="none" strike="noStrike" dirty="0">
                <a:solidFill>
                  <a:srgbClr val="0D0D0D"/>
                </a:solidFill>
                <a:effectLst/>
                <a:latin typeface="Söhne"/>
              </a:rPr>
              <a:t>التحديات اللغوية:</a:t>
            </a:r>
            <a:endParaRPr lang="ar-DZ" sz="2400" b="0" i="0" u="none" strike="noStrike" dirty="0">
              <a:solidFill>
                <a:srgbClr val="0D0D0D"/>
              </a:solidFill>
              <a:effectLst/>
              <a:latin typeface="Söhne"/>
            </a:endParaRPr>
          </a:p>
          <a:p>
            <a:pPr marL="742950" lvl="1" indent="-285750" algn="ctr" rtl="1">
              <a:buFont typeface="+mj-lt"/>
              <a:buAutoNum type="arabicPeriod"/>
            </a:pPr>
            <a:r>
              <a:rPr lang="ar-DZ" sz="2400" b="0" i="0" u="none" strike="noStrike" dirty="0">
                <a:solidFill>
                  <a:srgbClr val="0D0D0D"/>
                </a:solidFill>
                <a:effectLst/>
                <a:latin typeface="Söhne"/>
              </a:rPr>
              <a:t>اختلافات اللغة يمكن أن تؤدي إلى سوء التفاهم وفشل الاتصال، وهو أمر يتطلب من الشركات توظيف خدمات الترجمة وتطوير رسائل تسويقية فعّالة.</a:t>
            </a:r>
          </a:p>
        </p:txBody>
      </p:sp>
      <p:pic>
        <p:nvPicPr>
          <p:cNvPr id="11" name="Image 10">
            <a:extLst>
              <a:ext uri="{FF2B5EF4-FFF2-40B4-BE49-F238E27FC236}">
                <a16:creationId xmlns:a16="http://schemas.microsoft.com/office/drawing/2014/main" id="{C0FBFB56-4C39-A300-EDD3-D3BC236EF8B7}"/>
              </a:ext>
            </a:extLst>
          </p:cNvPr>
          <p:cNvPicPr>
            <a:picLocks noChangeAspect="1"/>
          </p:cNvPicPr>
          <p:nvPr/>
        </p:nvPicPr>
        <p:blipFill>
          <a:blip r:embed="rId3"/>
          <a:stretch>
            <a:fillRect/>
          </a:stretch>
        </p:blipFill>
        <p:spPr>
          <a:xfrm>
            <a:off x="5609966" y="3013488"/>
            <a:ext cx="3301609" cy="1876454"/>
          </a:xfrm>
          <a:prstGeom prst="rect">
            <a:avLst/>
          </a:prstGeom>
        </p:spPr>
      </p:pic>
      <p:grpSp>
        <p:nvGrpSpPr>
          <p:cNvPr id="12" name="Groupe 11">
            <a:extLst>
              <a:ext uri="{FF2B5EF4-FFF2-40B4-BE49-F238E27FC236}">
                <a16:creationId xmlns:a16="http://schemas.microsoft.com/office/drawing/2014/main" id="{C4295A8B-E3B9-A747-C8CC-F5ED99A6E77B}"/>
              </a:ext>
            </a:extLst>
          </p:cNvPr>
          <p:cNvGrpSpPr/>
          <p:nvPr/>
        </p:nvGrpSpPr>
        <p:grpSpPr>
          <a:xfrm>
            <a:off x="1501112" y="7048"/>
            <a:ext cx="8269838" cy="5143500"/>
            <a:chOff x="1424877" y="0"/>
            <a:chExt cx="4403840" cy="5143500"/>
          </a:xfrm>
        </p:grpSpPr>
        <p:sp>
          <p:nvSpPr>
            <p:cNvPr id="13" name="Rectangle : coins arrondis 12">
              <a:extLst>
                <a:ext uri="{FF2B5EF4-FFF2-40B4-BE49-F238E27FC236}">
                  <a16:creationId xmlns:a16="http://schemas.microsoft.com/office/drawing/2014/main" id="{297CB51A-E711-E2F7-170D-A3A732FF7982}"/>
                </a:ext>
              </a:extLst>
            </p:cNvPr>
            <p:cNvSpPr/>
            <p:nvPr/>
          </p:nvSpPr>
          <p:spPr>
            <a:xfrm>
              <a:off x="1424877" y="0"/>
              <a:ext cx="4231758" cy="51435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sp>
          <p:nvSpPr>
            <p:cNvPr id="14" name="Rectangle : coins arrondis 13">
              <a:extLst>
                <a:ext uri="{FF2B5EF4-FFF2-40B4-BE49-F238E27FC236}">
                  <a16:creationId xmlns:a16="http://schemas.microsoft.com/office/drawing/2014/main" id="{569A29E6-D1FE-DDFF-612C-6068542817ED}"/>
                </a:ext>
              </a:extLst>
            </p:cNvPr>
            <p:cNvSpPr/>
            <p:nvPr/>
          </p:nvSpPr>
          <p:spPr>
            <a:xfrm>
              <a:off x="5388768" y="1828800"/>
              <a:ext cx="439949" cy="49973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grpSp>
      <p:pic>
        <p:nvPicPr>
          <p:cNvPr id="22" name="Image 21">
            <a:extLst>
              <a:ext uri="{FF2B5EF4-FFF2-40B4-BE49-F238E27FC236}">
                <a16:creationId xmlns:a16="http://schemas.microsoft.com/office/drawing/2014/main" id="{0F883253-C2FB-5013-6E98-02C68A8A5A8C}"/>
              </a:ext>
            </a:extLst>
          </p:cNvPr>
          <p:cNvPicPr>
            <a:picLocks noChangeAspect="1"/>
          </p:cNvPicPr>
          <p:nvPr/>
        </p:nvPicPr>
        <p:blipFill>
          <a:blip r:embed="rId4"/>
          <a:stretch>
            <a:fillRect/>
          </a:stretch>
        </p:blipFill>
        <p:spPr>
          <a:xfrm>
            <a:off x="6468833" y="2213611"/>
            <a:ext cx="2230711" cy="2929889"/>
          </a:xfrm>
          <a:prstGeom prst="rect">
            <a:avLst/>
          </a:prstGeom>
        </p:spPr>
      </p:pic>
      <p:sp>
        <p:nvSpPr>
          <p:cNvPr id="21" name="ZoneTexte 20">
            <a:extLst>
              <a:ext uri="{FF2B5EF4-FFF2-40B4-BE49-F238E27FC236}">
                <a16:creationId xmlns:a16="http://schemas.microsoft.com/office/drawing/2014/main" id="{41E2D47B-6544-E8F9-B3AF-71E72E5B7394}"/>
              </a:ext>
            </a:extLst>
          </p:cNvPr>
          <p:cNvSpPr txBox="1"/>
          <p:nvPr/>
        </p:nvSpPr>
        <p:spPr>
          <a:xfrm>
            <a:off x="5388127" y="379661"/>
            <a:ext cx="3514662" cy="1938992"/>
          </a:xfrm>
          <a:prstGeom prst="rect">
            <a:avLst/>
          </a:prstGeom>
          <a:noFill/>
        </p:spPr>
        <p:txBody>
          <a:bodyPr wrap="square">
            <a:spAutoFit/>
          </a:bodyPr>
          <a:lstStyle/>
          <a:p>
            <a:pPr algn="ctr" rtl="1"/>
            <a:r>
              <a:rPr lang="ar-DZ" sz="2400" b="1" i="0" u="none" strike="noStrike" dirty="0">
                <a:solidFill>
                  <a:srgbClr val="0D0D0D"/>
                </a:solidFill>
                <a:effectLst/>
                <a:latin typeface="Söhne"/>
              </a:rPr>
              <a:t>لتحديات القانونية والتنظيمية:</a:t>
            </a:r>
            <a:endParaRPr lang="ar-DZ" sz="2400" b="0" i="0" u="none" strike="noStrike" dirty="0">
              <a:solidFill>
                <a:srgbClr val="0D0D0D"/>
              </a:solidFill>
              <a:effectLst/>
              <a:latin typeface="Söhne"/>
            </a:endParaRPr>
          </a:p>
          <a:p>
            <a:pPr algn="ctr" rtl="1">
              <a:buFont typeface="Arial" panose="020B0604020202020204" pitchFamily="34" charset="0"/>
              <a:buChar char="•"/>
            </a:pPr>
            <a:r>
              <a:rPr lang="ar-DZ" sz="2400" b="0" i="0" u="none" strike="noStrike" dirty="0">
                <a:solidFill>
                  <a:srgbClr val="0D0D0D"/>
                </a:solidFill>
                <a:effectLst/>
                <a:latin typeface="Söhne"/>
              </a:rPr>
              <a:t>اختلافات في اللوائح والتشريعات تحتم على الشركات الالتزام بمتطلبات متنوعة والتعامل مع مسائل قانونية متغيرة في كل سوق</a:t>
            </a:r>
          </a:p>
        </p:txBody>
      </p:sp>
      <p:grpSp>
        <p:nvGrpSpPr>
          <p:cNvPr id="15" name="Groupe 14">
            <a:extLst>
              <a:ext uri="{FF2B5EF4-FFF2-40B4-BE49-F238E27FC236}">
                <a16:creationId xmlns:a16="http://schemas.microsoft.com/office/drawing/2014/main" id="{DECB140E-D394-2C16-9D80-266FB7892DEB}"/>
              </a:ext>
            </a:extLst>
          </p:cNvPr>
          <p:cNvGrpSpPr/>
          <p:nvPr/>
        </p:nvGrpSpPr>
        <p:grpSpPr>
          <a:xfrm>
            <a:off x="232425" y="0"/>
            <a:ext cx="9701076" cy="5196257"/>
            <a:chOff x="657989" y="-52757"/>
            <a:chExt cx="4423603" cy="5196257"/>
          </a:xfrm>
        </p:grpSpPr>
        <p:sp>
          <p:nvSpPr>
            <p:cNvPr id="16" name="Rectangle : coins arrondis 15">
              <a:extLst>
                <a:ext uri="{FF2B5EF4-FFF2-40B4-BE49-F238E27FC236}">
                  <a16:creationId xmlns:a16="http://schemas.microsoft.com/office/drawing/2014/main" id="{43FCA06E-42E8-637E-6842-9A6343F93513}"/>
                </a:ext>
              </a:extLst>
            </p:cNvPr>
            <p:cNvSpPr/>
            <p:nvPr/>
          </p:nvSpPr>
          <p:spPr>
            <a:xfrm>
              <a:off x="657989" y="-52757"/>
              <a:ext cx="4231758" cy="5196257"/>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sp>
          <p:nvSpPr>
            <p:cNvPr id="17" name="Rectangle : coins arrondis 16">
              <a:extLst>
                <a:ext uri="{FF2B5EF4-FFF2-40B4-BE49-F238E27FC236}">
                  <a16:creationId xmlns:a16="http://schemas.microsoft.com/office/drawing/2014/main" id="{54596ED2-992C-7F84-4BC1-B312F65406CA}"/>
                </a:ext>
              </a:extLst>
            </p:cNvPr>
            <p:cNvSpPr/>
            <p:nvPr/>
          </p:nvSpPr>
          <p:spPr>
            <a:xfrm>
              <a:off x="4636025" y="2328530"/>
              <a:ext cx="445567" cy="49973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grpSp>
      <p:grpSp>
        <p:nvGrpSpPr>
          <p:cNvPr id="18" name="Groupe 17">
            <a:extLst>
              <a:ext uri="{FF2B5EF4-FFF2-40B4-BE49-F238E27FC236}">
                <a16:creationId xmlns:a16="http://schemas.microsoft.com/office/drawing/2014/main" id="{33CDE277-BDA2-E886-DA07-401C91EFCFB1}"/>
              </a:ext>
            </a:extLst>
          </p:cNvPr>
          <p:cNvGrpSpPr/>
          <p:nvPr/>
        </p:nvGrpSpPr>
        <p:grpSpPr>
          <a:xfrm>
            <a:off x="-984526" y="19935"/>
            <a:ext cx="4499625" cy="5143500"/>
            <a:chOff x="-1250534" y="0"/>
            <a:chExt cx="4499625" cy="5143500"/>
          </a:xfrm>
        </p:grpSpPr>
        <p:sp>
          <p:nvSpPr>
            <p:cNvPr id="19" name="Rectangle : coins arrondis 18">
              <a:extLst>
                <a:ext uri="{FF2B5EF4-FFF2-40B4-BE49-F238E27FC236}">
                  <a16:creationId xmlns:a16="http://schemas.microsoft.com/office/drawing/2014/main" id="{0DCC0D66-4919-1061-1263-1AE2096F903B}"/>
                </a:ext>
              </a:extLst>
            </p:cNvPr>
            <p:cNvSpPr/>
            <p:nvPr/>
          </p:nvSpPr>
          <p:spPr>
            <a:xfrm>
              <a:off x="-1250534" y="0"/>
              <a:ext cx="4231758" cy="514350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solidFill>
                  <a:schemeClr val="tx1"/>
                </a:solidFill>
              </a:endParaRPr>
            </a:p>
          </p:txBody>
        </p:sp>
        <p:sp>
          <p:nvSpPr>
            <p:cNvPr id="20" name="Rectangle : coins arrondis 19">
              <a:extLst>
                <a:ext uri="{FF2B5EF4-FFF2-40B4-BE49-F238E27FC236}">
                  <a16:creationId xmlns:a16="http://schemas.microsoft.com/office/drawing/2014/main" id="{D9528259-FAFC-DEFF-E4C4-1EF5E5D2E9A8}"/>
                </a:ext>
              </a:extLst>
            </p:cNvPr>
            <p:cNvSpPr/>
            <p:nvPr/>
          </p:nvSpPr>
          <p:spPr>
            <a:xfrm>
              <a:off x="2713356" y="2578395"/>
              <a:ext cx="535735" cy="49973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grpSp>
      <p:sp>
        <p:nvSpPr>
          <p:cNvPr id="24" name="ZoneTexte 23">
            <a:extLst>
              <a:ext uri="{FF2B5EF4-FFF2-40B4-BE49-F238E27FC236}">
                <a16:creationId xmlns:a16="http://schemas.microsoft.com/office/drawing/2014/main" id="{9C36AE6B-7F8C-D38F-9238-F99A17D8660E}"/>
              </a:ext>
            </a:extLst>
          </p:cNvPr>
          <p:cNvSpPr txBox="1"/>
          <p:nvPr/>
        </p:nvSpPr>
        <p:spPr>
          <a:xfrm>
            <a:off x="4280560" y="555572"/>
            <a:ext cx="4561819" cy="1569660"/>
          </a:xfrm>
          <a:prstGeom prst="rect">
            <a:avLst/>
          </a:prstGeom>
          <a:noFill/>
        </p:spPr>
        <p:txBody>
          <a:bodyPr wrap="square">
            <a:spAutoFit/>
          </a:bodyPr>
          <a:lstStyle/>
          <a:p>
            <a:pPr marL="342900" indent="-342900" algn="ctr" rtl="1">
              <a:buFontTx/>
              <a:buChar char="-"/>
            </a:pPr>
            <a:r>
              <a:rPr lang="ar-DZ" sz="2400" b="1" i="0" u="none" strike="noStrike" dirty="0">
                <a:solidFill>
                  <a:srgbClr val="0D0D0D"/>
                </a:solidFill>
                <a:effectLst/>
                <a:latin typeface="Söhne"/>
              </a:rPr>
              <a:t>تقلبات العملات:</a:t>
            </a:r>
            <a:endParaRPr lang="ar-DZ" sz="2400" dirty="0">
              <a:solidFill>
                <a:srgbClr val="0D0D0D"/>
              </a:solidFill>
              <a:latin typeface="Söhne"/>
            </a:endParaRPr>
          </a:p>
          <a:p>
            <a:pPr marL="342900" indent="-342900" algn="ctr" rtl="1">
              <a:buFontTx/>
              <a:buChar char="-"/>
            </a:pPr>
            <a:r>
              <a:rPr lang="ar-DZ" sz="2400" b="0" i="0" u="none" strike="noStrike" dirty="0">
                <a:solidFill>
                  <a:srgbClr val="0D0D0D"/>
                </a:solidFill>
                <a:effectLst/>
                <a:latin typeface="Söhne"/>
              </a:rPr>
              <a:t>تقلبات أسعار العملات يمكن أن تؤثر على تكاليف الإنتاج والتسعير، وتتطلب استراتيجيات فعّالة لإدارة هذه التحديات.</a:t>
            </a:r>
          </a:p>
        </p:txBody>
      </p:sp>
      <p:pic>
        <p:nvPicPr>
          <p:cNvPr id="26" name="Image 25">
            <a:extLst>
              <a:ext uri="{FF2B5EF4-FFF2-40B4-BE49-F238E27FC236}">
                <a16:creationId xmlns:a16="http://schemas.microsoft.com/office/drawing/2014/main" id="{8041D394-964E-BAC2-CD8E-E1DF2995F98A}"/>
              </a:ext>
            </a:extLst>
          </p:cNvPr>
          <p:cNvPicPr>
            <a:picLocks noChangeAspect="1"/>
          </p:cNvPicPr>
          <p:nvPr/>
        </p:nvPicPr>
        <p:blipFill>
          <a:blip r:embed="rId5"/>
          <a:stretch>
            <a:fillRect/>
          </a:stretch>
        </p:blipFill>
        <p:spPr>
          <a:xfrm>
            <a:off x="3265197" y="2464944"/>
            <a:ext cx="5608296" cy="2733345"/>
          </a:xfrm>
          <a:prstGeom prst="rect">
            <a:avLst/>
          </a:prstGeom>
        </p:spPr>
      </p:pic>
    </p:spTree>
    <p:extLst>
      <p:ext uri="{BB962C8B-B14F-4D97-AF65-F5344CB8AC3E}">
        <p14:creationId xmlns:p14="http://schemas.microsoft.com/office/powerpoint/2010/main" val="2782973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26"/>
                                        </p:tgtEl>
                                        <p:attrNameLst>
                                          <p:attrName>ppt_y</p:attrName>
                                        </p:attrNameLst>
                                      </p:cBhvr>
                                      <p:tavLst>
                                        <p:tav tm="0">
                                          <p:val>
                                            <p:strVal val="#ppt_y"/>
                                          </p:val>
                                        </p:tav>
                                        <p:tav tm="100000">
                                          <p:val>
                                            <p:strVal val="#ppt_y+#ppt_h*1.125000"/>
                                          </p:val>
                                        </p:tav>
                                      </p:tavLst>
                                    </p:anim>
                                    <p:animEffect transition="out" filter="wipe(down)">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A4A714-6061-1931-336F-A13F109A185F}"/>
              </a:ext>
            </a:extLst>
          </p:cNvPr>
          <p:cNvPicPr>
            <a:picLocks noChangeAspect="1"/>
          </p:cNvPicPr>
          <p:nvPr/>
        </p:nvPicPr>
        <p:blipFill>
          <a:blip r:embed="rId2"/>
          <a:stretch>
            <a:fillRect/>
          </a:stretch>
        </p:blipFill>
        <p:spPr>
          <a:xfrm>
            <a:off x="6602237" y="2960536"/>
            <a:ext cx="2695329" cy="1678622"/>
          </a:xfrm>
          <a:prstGeom prst="rect">
            <a:avLst/>
          </a:prstGeom>
        </p:spPr>
      </p:pic>
      <p:sp>
        <p:nvSpPr>
          <p:cNvPr id="3" name="ZoneTexte 2">
            <a:extLst>
              <a:ext uri="{FF2B5EF4-FFF2-40B4-BE49-F238E27FC236}">
                <a16:creationId xmlns:a16="http://schemas.microsoft.com/office/drawing/2014/main" id="{655BB6F5-EED9-0BA9-6040-6E7E280C741D}"/>
              </a:ext>
            </a:extLst>
          </p:cNvPr>
          <p:cNvSpPr txBox="1"/>
          <p:nvPr/>
        </p:nvSpPr>
        <p:spPr>
          <a:xfrm>
            <a:off x="6790446" y="809405"/>
            <a:ext cx="2695329" cy="3170099"/>
          </a:xfrm>
          <a:prstGeom prst="rect">
            <a:avLst/>
          </a:prstGeom>
          <a:noFill/>
        </p:spPr>
        <p:txBody>
          <a:bodyPr wrap="square">
            <a:spAutoFit/>
          </a:bodyPr>
          <a:lstStyle/>
          <a:p>
            <a:pPr algn="r" rtl="1">
              <a:buFont typeface="+mj-lt"/>
              <a:buAutoNum type="arabicPeriod"/>
            </a:pPr>
            <a:r>
              <a:rPr lang="ar-DZ" sz="2000" b="1" i="0" u="none" strike="noStrike" dirty="0">
                <a:solidFill>
                  <a:schemeClr val="tx1"/>
                </a:solidFill>
                <a:effectLst/>
                <a:latin typeface="Söhne"/>
              </a:rPr>
              <a:t>التحديات الثقافية</a:t>
            </a:r>
          </a:p>
          <a:p>
            <a:pPr marL="742950" lvl="1" indent="-285750" algn="r" rtl="1">
              <a:buFont typeface="+mj-lt"/>
              <a:buAutoNum type="arabicPeriod"/>
            </a:pPr>
            <a:r>
              <a:rPr lang="ar-DZ" sz="2000" b="1" i="0" u="none" strike="noStrike" dirty="0">
                <a:solidFill>
                  <a:schemeClr val="tx1"/>
                </a:solidFill>
                <a:effectLst/>
                <a:latin typeface="Söhne"/>
              </a:rPr>
              <a:t>اختلافات الثقافة تشمل اللغة، العادات، والقيم، مما يتطلب من الشركات تكييف استراتيجياتها لتناسب تلك الاختلافات وضمان فهم العملاء المحليين.</a:t>
            </a:r>
          </a:p>
          <a:p>
            <a:pPr algn="l"/>
            <a:endParaRPr lang="ar-DZ" sz="2000" b="1" i="0" u="none" strike="noStrike" dirty="0">
              <a:solidFill>
                <a:schemeClr val="tx1"/>
              </a:solidFill>
              <a:effectLst/>
              <a:latin typeface="Söhne"/>
            </a:endParaRPr>
          </a:p>
        </p:txBody>
      </p:sp>
      <p:grpSp>
        <p:nvGrpSpPr>
          <p:cNvPr id="4" name="Groupe 3">
            <a:extLst>
              <a:ext uri="{FF2B5EF4-FFF2-40B4-BE49-F238E27FC236}">
                <a16:creationId xmlns:a16="http://schemas.microsoft.com/office/drawing/2014/main" id="{CAA02E80-EA15-E501-0A48-7E7F57269A85}"/>
              </a:ext>
            </a:extLst>
          </p:cNvPr>
          <p:cNvGrpSpPr/>
          <p:nvPr/>
        </p:nvGrpSpPr>
        <p:grpSpPr>
          <a:xfrm>
            <a:off x="5106273" y="34031"/>
            <a:ext cx="4499625" cy="5089534"/>
            <a:chOff x="3263237" y="0"/>
            <a:chExt cx="4499625" cy="5143500"/>
          </a:xfrm>
        </p:grpSpPr>
        <p:sp>
          <p:nvSpPr>
            <p:cNvPr id="5" name="Rectangle : coins arrondis 4">
              <a:extLst>
                <a:ext uri="{FF2B5EF4-FFF2-40B4-BE49-F238E27FC236}">
                  <a16:creationId xmlns:a16="http://schemas.microsoft.com/office/drawing/2014/main" id="{F8C3BF55-150A-5A40-6EE4-E0F91A5F99C3}"/>
                </a:ext>
              </a:extLst>
            </p:cNvPr>
            <p:cNvSpPr/>
            <p:nvPr/>
          </p:nvSpPr>
          <p:spPr>
            <a:xfrm>
              <a:off x="3263237" y="0"/>
              <a:ext cx="4231758" cy="514350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solidFill>
                  <a:schemeClr val="tx1"/>
                </a:solidFill>
                <a:highlight>
                  <a:srgbClr val="FFFF00"/>
                </a:highlight>
              </a:endParaRPr>
            </a:p>
          </p:txBody>
        </p:sp>
        <p:sp>
          <p:nvSpPr>
            <p:cNvPr id="6" name="Rectangle : coins arrondis 5">
              <a:extLst>
                <a:ext uri="{FF2B5EF4-FFF2-40B4-BE49-F238E27FC236}">
                  <a16:creationId xmlns:a16="http://schemas.microsoft.com/office/drawing/2014/main" id="{70163F8A-09D7-FF6A-2C74-D316A5F25FD3}"/>
                </a:ext>
              </a:extLst>
            </p:cNvPr>
            <p:cNvSpPr/>
            <p:nvPr/>
          </p:nvSpPr>
          <p:spPr>
            <a:xfrm>
              <a:off x="7227127" y="829340"/>
              <a:ext cx="535735" cy="49973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grpSp>
        <p:nvGrpSpPr>
          <p:cNvPr id="7" name="Groupe 6">
            <a:extLst>
              <a:ext uri="{FF2B5EF4-FFF2-40B4-BE49-F238E27FC236}">
                <a16:creationId xmlns:a16="http://schemas.microsoft.com/office/drawing/2014/main" id="{52265CA5-ADC4-CA64-866F-6886C1687189}"/>
              </a:ext>
            </a:extLst>
          </p:cNvPr>
          <p:cNvGrpSpPr/>
          <p:nvPr/>
        </p:nvGrpSpPr>
        <p:grpSpPr>
          <a:xfrm>
            <a:off x="3953740" y="0"/>
            <a:ext cx="5736146" cy="5143500"/>
            <a:chOff x="1056964" y="0"/>
            <a:chExt cx="5736146" cy="5143500"/>
          </a:xfrm>
        </p:grpSpPr>
        <p:sp>
          <p:nvSpPr>
            <p:cNvPr id="8" name="Rectangle : coins arrondis 7">
              <a:extLst>
                <a:ext uri="{FF2B5EF4-FFF2-40B4-BE49-F238E27FC236}">
                  <a16:creationId xmlns:a16="http://schemas.microsoft.com/office/drawing/2014/main" id="{12D4DB42-D505-22FD-EBD7-69C989F4B9BE}"/>
                </a:ext>
              </a:extLst>
            </p:cNvPr>
            <p:cNvSpPr/>
            <p:nvPr/>
          </p:nvSpPr>
          <p:spPr>
            <a:xfrm>
              <a:off x="1056964" y="0"/>
              <a:ext cx="5468279" cy="514350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sp>
          <p:nvSpPr>
            <p:cNvPr id="9" name="Rectangle : coins arrondis 8">
              <a:extLst>
                <a:ext uri="{FF2B5EF4-FFF2-40B4-BE49-F238E27FC236}">
                  <a16:creationId xmlns:a16="http://schemas.microsoft.com/office/drawing/2014/main" id="{508E57BB-6DC4-DF63-D467-66F9C92F63B7}"/>
                </a:ext>
              </a:extLst>
            </p:cNvPr>
            <p:cNvSpPr/>
            <p:nvPr/>
          </p:nvSpPr>
          <p:spPr>
            <a:xfrm>
              <a:off x="6257375" y="1329070"/>
              <a:ext cx="535735" cy="49973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grpSp>
      <p:sp>
        <p:nvSpPr>
          <p:cNvPr id="10" name="ZoneTexte 9">
            <a:extLst>
              <a:ext uri="{FF2B5EF4-FFF2-40B4-BE49-F238E27FC236}">
                <a16:creationId xmlns:a16="http://schemas.microsoft.com/office/drawing/2014/main" id="{5C525120-9A23-BEA3-D5C5-2A2A77DBEDE1}"/>
              </a:ext>
            </a:extLst>
          </p:cNvPr>
          <p:cNvSpPr txBox="1"/>
          <p:nvPr/>
        </p:nvSpPr>
        <p:spPr>
          <a:xfrm>
            <a:off x="5878804" y="305306"/>
            <a:ext cx="3345588" cy="3046988"/>
          </a:xfrm>
          <a:prstGeom prst="rect">
            <a:avLst/>
          </a:prstGeom>
          <a:noFill/>
        </p:spPr>
        <p:txBody>
          <a:bodyPr wrap="square">
            <a:spAutoFit/>
          </a:bodyPr>
          <a:lstStyle/>
          <a:p>
            <a:pPr algn="ctr" rtl="1">
              <a:buFont typeface="+mj-lt"/>
              <a:buAutoNum type="arabicPeriod"/>
            </a:pPr>
            <a:r>
              <a:rPr lang="ar-DZ" sz="2400" b="1" i="0" u="none" strike="noStrike" dirty="0">
                <a:solidFill>
                  <a:srgbClr val="0D0D0D"/>
                </a:solidFill>
                <a:effectLst/>
                <a:latin typeface="Söhne"/>
              </a:rPr>
              <a:t>التحديات اللغوية:</a:t>
            </a:r>
            <a:endParaRPr lang="ar-DZ" sz="2400" b="0" i="0" u="none" strike="noStrike" dirty="0">
              <a:solidFill>
                <a:srgbClr val="0D0D0D"/>
              </a:solidFill>
              <a:effectLst/>
              <a:latin typeface="Söhne"/>
            </a:endParaRPr>
          </a:p>
          <a:p>
            <a:pPr marL="742950" lvl="1" indent="-285750" algn="ctr" rtl="1">
              <a:buFont typeface="+mj-lt"/>
              <a:buAutoNum type="arabicPeriod"/>
            </a:pPr>
            <a:r>
              <a:rPr lang="ar-DZ" sz="2400" b="0" i="0" u="none" strike="noStrike" dirty="0">
                <a:solidFill>
                  <a:srgbClr val="0D0D0D"/>
                </a:solidFill>
                <a:effectLst/>
                <a:latin typeface="Söhne"/>
              </a:rPr>
              <a:t>اختلافات اللغة يمكن أن تؤدي إلى سوء التفاهم وفشل الاتصال، وهو أمر يتطلب من الشركات توظيف خدمات الترجمة وتطوير رسائل تسويقية فعّالة.</a:t>
            </a:r>
          </a:p>
        </p:txBody>
      </p:sp>
      <p:pic>
        <p:nvPicPr>
          <p:cNvPr id="11" name="Image 10">
            <a:extLst>
              <a:ext uri="{FF2B5EF4-FFF2-40B4-BE49-F238E27FC236}">
                <a16:creationId xmlns:a16="http://schemas.microsoft.com/office/drawing/2014/main" id="{D0972D1C-8141-A86E-D0B9-3E5E031C0578}"/>
              </a:ext>
            </a:extLst>
          </p:cNvPr>
          <p:cNvPicPr>
            <a:picLocks noChangeAspect="1"/>
          </p:cNvPicPr>
          <p:nvPr/>
        </p:nvPicPr>
        <p:blipFill>
          <a:blip r:embed="rId3"/>
          <a:stretch>
            <a:fillRect/>
          </a:stretch>
        </p:blipFill>
        <p:spPr>
          <a:xfrm>
            <a:off x="5609966" y="3013488"/>
            <a:ext cx="3301609" cy="1876454"/>
          </a:xfrm>
          <a:prstGeom prst="rect">
            <a:avLst/>
          </a:prstGeom>
        </p:spPr>
      </p:pic>
      <p:grpSp>
        <p:nvGrpSpPr>
          <p:cNvPr id="12" name="Groupe 11">
            <a:extLst>
              <a:ext uri="{FF2B5EF4-FFF2-40B4-BE49-F238E27FC236}">
                <a16:creationId xmlns:a16="http://schemas.microsoft.com/office/drawing/2014/main" id="{B9B32926-8105-F0B4-08E2-E21A3370B801}"/>
              </a:ext>
            </a:extLst>
          </p:cNvPr>
          <p:cNvGrpSpPr/>
          <p:nvPr/>
        </p:nvGrpSpPr>
        <p:grpSpPr>
          <a:xfrm>
            <a:off x="1501112" y="7048"/>
            <a:ext cx="8269838" cy="5143500"/>
            <a:chOff x="1424877" y="0"/>
            <a:chExt cx="4403840" cy="5143500"/>
          </a:xfrm>
        </p:grpSpPr>
        <p:sp>
          <p:nvSpPr>
            <p:cNvPr id="13" name="Rectangle : coins arrondis 12">
              <a:extLst>
                <a:ext uri="{FF2B5EF4-FFF2-40B4-BE49-F238E27FC236}">
                  <a16:creationId xmlns:a16="http://schemas.microsoft.com/office/drawing/2014/main" id="{3C12CF7E-90F0-8406-4674-0232DF69D0B5}"/>
                </a:ext>
              </a:extLst>
            </p:cNvPr>
            <p:cNvSpPr/>
            <p:nvPr/>
          </p:nvSpPr>
          <p:spPr>
            <a:xfrm>
              <a:off x="1424877" y="0"/>
              <a:ext cx="4231758" cy="51435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solidFill>
                  <a:schemeClr val="tx1"/>
                </a:solidFill>
              </a:endParaRPr>
            </a:p>
          </p:txBody>
        </p:sp>
        <p:sp>
          <p:nvSpPr>
            <p:cNvPr id="14" name="Rectangle : coins arrondis 13">
              <a:extLst>
                <a:ext uri="{FF2B5EF4-FFF2-40B4-BE49-F238E27FC236}">
                  <a16:creationId xmlns:a16="http://schemas.microsoft.com/office/drawing/2014/main" id="{82F5CCBA-2701-87A7-E7FC-4385BE213AFE}"/>
                </a:ext>
              </a:extLst>
            </p:cNvPr>
            <p:cNvSpPr/>
            <p:nvPr/>
          </p:nvSpPr>
          <p:spPr>
            <a:xfrm>
              <a:off x="5388768" y="1828800"/>
              <a:ext cx="439949" cy="49973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grpSp>
      <p:pic>
        <p:nvPicPr>
          <p:cNvPr id="15" name="Image 14">
            <a:extLst>
              <a:ext uri="{FF2B5EF4-FFF2-40B4-BE49-F238E27FC236}">
                <a16:creationId xmlns:a16="http://schemas.microsoft.com/office/drawing/2014/main" id="{23E26D33-1299-DFA3-6EC8-276C9D3E9298}"/>
              </a:ext>
            </a:extLst>
          </p:cNvPr>
          <p:cNvPicPr>
            <a:picLocks noChangeAspect="1"/>
          </p:cNvPicPr>
          <p:nvPr/>
        </p:nvPicPr>
        <p:blipFill>
          <a:blip r:embed="rId4"/>
          <a:stretch>
            <a:fillRect/>
          </a:stretch>
        </p:blipFill>
        <p:spPr>
          <a:xfrm>
            <a:off x="6468833" y="2213611"/>
            <a:ext cx="2230711" cy="2929889"/>
          </a:xfrm>
          <a:prstGeom prst="rect">
            <a:avLst/>
          </a:prstGeom>
        </p:spPr>
      </p:pic>
      <p:sp>
        <p:nvSpPr>
          <p:cNvPr id="16" name="ZoneTexte 15">
            <a:extLst>
              <a:ext uri="{FF2B5EF4-FFF2-40B4-BE49-F238E27FC236}">
                <a16:creationId xmlns:a16="http://schemas.microsoft.com/office/drawing/2014/main" id="{2FF6BB90-D212-9E2F-E638-20C24D87CE1C}"/>
              </a:ext>
            </a:extLst>
          </p:cNvPr>
          <p:cNvSpPr txBox="1"/>
          <p:nvPr/>
        </p:nvSpPr>
        <p:spPr>
          <a:xfrm>
            <a:off x="5388127" y="379661"/>
            <a:ext cx="3514662" cy="1938992"/>
          </a:xfrm>
          <a:prstGeom prst="rect">
            <a:avLst/>
          </a:prstGeom>
          <a:noFill/>
        </p:spPr>
        <p:txBody>
          <a:bodyPr wrap="square">
            <a:spAutoFit/>
          </a:bodyPr>
          <a:lstStyle/>
          <a:p>
            <a:pPr algn="ctr" rtl="1"/>
            <a:r>
              <a:rPr lang="ar-DZ" sz="2400" b="1" i="0" u="none" strike="noStrike" dirty="0">
                <a:solidFill>
                  <a:srgbClr val="0D0D0D"/>
                </a:solidFill>
                <a:effectLst/>
                <a:latin typeface="Söhne"/>
              </a:rPr>
              <a:t>لتحديات القانونية والتنظيمية:</a:t>
            </a:r>
            <a:endParaRPr lang="ar-DZ" sz="2400" b="0" i="0" u="none" strike="noStrike" dirty="0">
              <a:solidFill>
                <a:srgbClr val="0D0D0D"/>
              </a:solidFill>
              <a:effectLst/>
              <a:latin typeface="Söhne"/>
            </a:endParaRPr>
          </a:p>
          <a:p>
            <a:pPr algn="ctr" rtl="1">
              <a:buFont typeface="Arial" panose="020B0604020202020204" pitchFamily="34" charset="0"/>
              <a:buChar char="•"/>
            </a:pPr>
            <a:r>
              <a:rPr lang="ar-DZ" sz="2400" b="0" i="0" u="none" strike="noStrike" dirty="0">
                <a:solidFill>
                  <a:srgbClr val="0D0D0D"/>
                </a:solidFill>
                <a:effectLst/>
                <a:latin typeface="Söhne"/>
              </a:rPr>
              <a:t>اختلافات في اللوائح والتشريعات تحتم على الشركات الالتزام بمتطلبات متنوعة والتعامل مع مسائل قانونية متغيرة في كل سوق</a:t>
            </a:r>
          </a:p>
        </p:txBody>
      </p:sp>
      <p:grpSp>
        <p:nvGrpSpPr>
          <p:cNvPr id="17" name="Groupe 16">
            <a:extLst>
              <a:ext uri="{FF2B5EF4-FFF2-40B4-BE49-F238E27FC236}">
                <a16:creationId xmlns:a16="http://schemas.microsoft.com/office/drawing/2014/main" id="{7AD0603C-032D-3990-7189-9D217CA85DC8}"/>
              </a:ext>
            </a:extLst>
          </p:cNvPr>
          <p:cNvGrpSpPr/>
          <p:nvPr/>
        </p:nvGrpSpPr>
        <p:grpSpPr>
          <a:xfrm>
            <a:off x="232425" y="0"/>
            <a:ext cx="9701076" cy="5196257"/>
            <a:chOff x="657989" y="-52757"/>
            <a:chExt cx="4423603" cy="5196257"/>
          </a:xfrm>
        </p:grpSpPr>
        <p:sp>
          <p:nvSpPr>
            <p:cNvPr id="18" name="Rectangle : coins arrondis 17">
              <a:extLst>
                <a:ext uri="{FF2B5EF4-FFF2-40B4-BE49-F238E27FC236}">
                  <a16:creationId xmlns:a16="http://schemas.microsoft.com/office/drawing/2014/main" id="{E7059F5A-0267-EE47-1FAD-D23CB9B8C9B4}"/>
                </a:ext>
              </a:extLst>
            </p:cNvPr>
            <p:cNvSpPr/>
            <p:nvPr/>
          </p:nvSpPr>
          <p:spPr>
            <a:xfrm>
              <a:off x="657989" y="-52757"/>
              <a:ext cx="4231758" cy="5196257"/>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sp>
          <p:nvSpPr>
            <p:cNvPr id="19" name="Rectangle : coins arrondis 18">
              <a:extLst>
                <a:ext uri="{FF2B5EF4-FFF2-40B4-BE49-F238E27FC236}">
                  <a16:creationId xmlns:a16="http://schemas.microsoft.com/office/drawing/2014/main" id="{A0929530-203E-269A-2AC8-BCB54C5B56C9}"/>
                </a:ext>
              </a:extLst>
            </p:cNvPr>
            <p:cNvSpPr/>
            <p:nvPr/>
          </p:nvSpPr>
          <p:spPr>
            <a:xfrm>
              <a:off x="4636025" y="2328530"/>
              <a:ext cx="445567" cy="49973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grpSp>
      <p:pic>
        <p:nvPicPr>
          <p:cNvPr id="24" name="Image 23">
            <a:extLst>
              <a:ext uri="{FF2B5EF4-FFF2-40B4-BE49-F238E27FC236}">
                <a16:creationId xmlns:a16="http://schemas.microsoft.com/office/drawing/2014/main" id="{3241E991-88DF-6092-B1D7-DF97A1CBC7C8}"/>
              </a:ext>
            </a:extLst>
          </p:cNvPr>
          <p:cNvPicPr>
            <a:picLocks noChangeAspect="1"/>
          </p:cNvPicPr>
          <p:nvPr/>
        </p:nvPicPr>
        <p:blipFill>
          <a:blip r:embed="rId5"/>
          <a:stretch>
            <a:fillRect/>
          </a:stretch>
        </p:blipFill>
        <p:spPr>
          <a:xfrm>
            <a:off x="3265197" y="2464944"/>
            <a:ext cx="5608296" cy="2733345"/>
          </a:xfrm>
          <a:prstGeom prst="rect">
            <a:avLst/>
          </a:prstGeom>
        </p:spPr>
      </p:pic>
      <p:sp>
        <p:nvSpPr>
          <p:cNvPr id="23" name="ZoneTexte 22">
            <a:extLst>
              <a:ext uri="{FF2B5EF4-FFF2-40B4-BE49-F238E27FC236}">
                <a16:creationId xmlns:a16="http://schemas.microsoft.com/office/drawing/2014/main" id="{B1F1CE88-6A97-4D24-57DD-E4274DB64CC2}"/>
              </a:ext>
            </a:extLst>
          </p:cNvPr>
          <p:cNvSpPr txBox="1"/>
          <p:nvPr/>
        </p:nvSpPr>
        <p:spPr>
          <a:xfrm>
            <a:off x="4280560" y="555572"/>
            <a:ext cx="4561819" cy="1938992"/>
          </a:xfrm>
          <a:prstGeom prst="rect">
            <a:avLst/>
          </a:prstGeom>
          <a:noFill/>
        </p:spPr>
        <p:txBody>
          <a:bodyPr wrap="square">
            <a:spAutoFit/>
          </a:bodyPr>
          <a:lstStyle/>
          <a:p>
            <a:pPr algn="ctr" rtl="1">
              <a:buFont typeface="+mj-lt"/>
              <a:buAutoNum type="arabicPeriod"/>
            </a:pPr>
            <a:r>
              <a:rPr lang="ar-DZ" sz="2400" b="1" i="0" u="none" strike="noStrike" dirty="0">
                <a:solidFill>
                  <a:srgbClr val="0D0D0D"/>
                </a:solidFill>
                <a:effectLst/>
                <a:latin typeface="Söhne"/>
              </a:rPr>
              <a:t>تقلبات العملات:</a:t>
            </a:r>
            <a:endParaRPr lang="ar-DZ" sz="2400" b="0" i="0" u="none" strike="noStrike" dirty="0">
              <a:solidFill>
                <a:srgbClr val="0D0D0D"/>
              </a:solidFill>
              <a:effectLst/>
              <a:latin typeface="Söhne"/>
            </a:endParaRPr>
          </a:p>
          <a:p>
            <a:pPr marL="742950" lvl="1" indent="-285750" algn="ctr" rtl="1">
              <a:buFont typeface="+mj-lt"/>
              <a:buAutoNum type="arabicPeriod"/>
            </a:pPr>
            <a:r>
              <a:rPr lang="ar-DZ" sz="2400" b="0" i="0" u="none" strike="noStrike" dirty="0">
                <a:solidFill>
                  <a:srgbClr val="0D0D0D"/>
                </a:solidFill>
                <a:effectLst/>
                <a:latin typeface="Söhne"/>
              </a:rPr>
              <a:t>تقلبات أسعار العملات يمكن أن تؤثر على تكاليف الإنتاج والتسعير، وتتطلب استراتيجيات فعّالة لإدارة هذه التحديات.</a:t>
            </a:r>
          </a:p>
        </p:txBody>
      </p:sp>
      <p:grpSp>
        <p:nvGrpSpPr>
          <p:cNvPr id="20" name="Groupe 19">
            <a:extLst>
              <a:ext uri="{FF2B5EF4-FFF2-40B4-BE49-F238E27FC236}">
                <a16:creationId xmlns:a16="http://schemas.microsoft.com/office/drawing/2014/main" id="{CC6FE2E3-5CB1-0C42-FA1C-A03456C22979}"/>
              </a:ext>
            </a:extLst>
          </p:cNvPr>
          <p:cNvGrpSpPr/>
          <p:nvPr/>
        </p:nvGrpSpPr>
        <p:grpSpPr>
          <a:xfrm>
            <a:off x="-1031348" y="-251012"/>
            <a:ext cx="10964849" cy="5448285"/>
            <a:chOff x="-1262093" y="-19935"/>
            <a:chExt cx="4396430" cy="5143500"/>
          </a:xfrm>
        </p:grpSpPr>
        <p:sp>
          <p:nvSpPr>
            <p:cNvPr id="21" name="Rectangle : coins arrondis 20">
              <a:extLst>
                <a:ext uri="{FF2B5EF4-FFF2-40B4-BE49-F238E27FC236}">
                  <a16:creationId xmlns:a16="http://schemas.microsoft.com/office/drawing/2014/main" id="{13BEB643-B41A-897B-0213-8766F8758102}"/>
                </a:ext>
              </a:extLst>
            </p:cNvPr>
            <p:cNvSpPr/>
            <p:nvPr/>
          </p:nvSpPr>
          <p:spPr>
            <a:xfrm>
              <a:off x="-1262093" y="-19935"/>
              <a:ext cx="4231758" cy="514350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solidFill>
                  <a:schemeClr val="tx1"/>
                </a:solidFill>
              </a:endParaRPr>
            </a:p>
          </p:txBody>
        </p:sp>
        <p:sp>
          <p:nvSpPr>
            <p:cNvPr id="22" name="Rectangle : coins arrondis 21">
              <a:extLst>
                <a:ext uri="{FF2B5EF4-FFF2-40B4-BE49-F238E27FC236}">
                  <a16:creationId xmlns:a16="http://schemas.microsoft.com/office/drawing/2014/main" id="{AC7E0DA8-E368-109E-B419-2CB31AF901AE}"/>
                </a:ext>
              </a:extLst>
            </p:cNvPr>
            <p:cNvSpPr/>
            <p:nvPr/>
          </p:nvSpPr>
          <p:spPr>
            <a:xfrm>
              <a:off x="2713355" y="2706978"/>
              <a:ext cx="420982" cy="49973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dirty="0">
                <a:solidFill>
                  <a:schemeClr val="tx1"/>
                </a:solidFill>
              </a:endParaRPr>
            </a:p>
          </p:txBody>
        </p:sp>
      </p:grpSp>
      <p:sp>
        <p:nvSpPr>
          <p:cNvPr id="26" name="ZoneTexte 25">
            <a:extLst>
              <a:ext uri="{FF2B5EF4-FFF2-40B4-BE49-F238E27FC236}">
                <a16:creationId xmlns:a16="http://schemas.microsoft.com/office/drawing/2014/main" id="{42491A08-2250-83FC-95E5-E6C86E63075F}"/>
              </a:ext>
            </a:extLst>
          </p:cNvPr>
          <p:cNvSpPr txBox="1"/>
          <p:nvPr/>
        </p:nvSpPr>
        <p:spPr>
          <a:xfrm>
            <a:off x="972735" y="-129326"/>
            <a:ext cx="7441363" cy="1938992"/>
          </a:xfrm>
          <a:prstGeom prst="rect">
            <a:avLst/>
          </a:prstGeom>
          <a:noFill/>
        </p:spPr>
        <p:txBody>
          <a:bodyPr wrap="square">
            <a:spAutoFit/>
          </a:bodyPr>
          <a:lstStyle/>
          <a:p>
            <a:pPr algn="ctr" rtl="1"/>
            <a:r>
              <a:rPr lang="ar-DZ" sz="2000" b="1" i="0" u="none" strike="noStrike" dirty="0">
                <a:solidFill>
                  <a:srgbClr val="0D0D0D"/>
                </a:solidFill>
                <a:effectLst/>
                <a:latin typeface="Söhne"/>
              </a:rPr>
              <a:t>التحديات اللوجستية:</a:t>
            </a:r>
            <a:endParaRPr lang="ar-DZ" sz="2000" b="0" i="0" u="none" strike="noStrike" dirty="0">
              <a:solidFill>
                <a:srgbClr val="0D0D0D"/>
              </a:solidFill>
              <a:effectLst/>
              <a:latin typeface="Söhne"/>
            </a:endParaRPr>
          </a:p>
          <a:p>
            <a:pPr marL="742950" lvl="1" indent="-285750" algn="ctr" rtl="1">
              <a:buFont typeface="+mj-lt"/>
              <a:buAutoNum type="arabicPeriod"/>
            </a:pPr>
            <a:r>
              <a:rPr lang="ar-DZ" sz="2000" b="0" i="0" u="none" strike="noStrike" dirty="0">
                <a:solidFill>
                  <a:srgbClr val="0D0D0D"/>
                </a:solidFill>
                <a:effectLst/>
                <a:latin typeface="Söhne"/>
              </a:rPr>
              <a:t>مشاكل في الشحن والتوزيع عبر الحدود يمكن أن تؤدي إلى تأخير في التسليم وتأثير سلسلة التوريد الدولية.</a:t>
            </a:r>
          </a:p>
          <a:p>
            <a:pPr algn="ctr" rtl="1"/>
            <a:r>
              <a:rPr lang="ar-DZ" sz="2000" b="1" i="0" u="none" strike="noStrike" dirty="0">
                <a:solidFill>
                  <a:srgbClr val="0D0D0D"/>
                </a:solidFill>
                <a:effectLst/>
                <a:latin typeface="Söhne"/>
              </a:rPr>
              <a:t>التحديات التسويقية:</a:t>
            </a:r>
            <a:endParaRPr lang="ar-DZ" sz="2000" b="0" i="0" u="none" strike="noStrike" dirty="0">
              <a:solidFill>
                <a:srgbClr val="0D0D0D"/>
              </a:solidFill>
              <a:effectLst/>
              <a:latin typeface="Söhne"/>
            </a:endParaRPr>
          </a:p>
          <a:p>
            <a:pPr marL="742950" lvl="1" indent="-285750" algn="ctr" rtl="1">
              <a:buFont typeface="+mj-lt"/>
              <a:buAutoNum type="arabicPeriod"/>
            </a:pPr>
            <a:r>
              <a:rPr lang="ar-DZ" sz="2000" b="0" i="0" u="none" strike="noStrike" dirty="0">
                <a:solidFill>
                  <a:srgbClr val="0D0D0D"/>
                </a:solidFill>
                <a:effectLst/>
                <a:latin typeface="Söhne"/>
              </a:rPr>
              <a:t>احتياجات السوق وتفضيلات العملاء تختلف، مما يتطلب من الشركات ضبط استراتيجيات التسويق لضمان جاذبية المنتجات في كل سوق.</a:t>
            </a:r>
          </a:p>
        </p:txBody>
      </p:sp>
      <p:pic>
        <p:nvPicPr>
          <p:cNvPr id="28" name="Image 27">
            <a:extLst>
              <a:ext uri="{FF2B5EF4-FFF2-40B4-BE49-F238E27FC236}">
                <a16:creationId xmlns:a16="http://schemas.microsoft.com/office/drawing/2014/main" id="{E39518E2-EA60-84FD-2ED7-842F2F2F65A3}"/>
              </a:ext>
            </a:extLst>
          </p:cNvPr>
          <p:cNvPicPr>
            <a:picLocks noChangeAspect="1"/>
          </p:cNvPicPr>
          <p:nvPr/>
        </p:nvPicPr>
        <p:blipFill>
          <a:blip r:embed="rId6"/>
          <a:stretch>
            <a:fillRect/>
          </a:stretch>
        </p:blipFill>
        <p:spPr>
          <a:xfrm>
            <a:off x="1219175" y="1584344"/>
            <a:ext cx="6705649" cy="3568519"/>
          </a:xfrm>
          <a:prstGeom prst="rect">
            <a:avLst/>
          </a:prstGeom>
        </p:spPr>
      </p:pic>
    </p:spTree>
    <p:extLst>
      <p:ext uri="{BB962C8B-B14F-4D97-AF65-F5344CB8AC3E}">
        <p14:creationId xmlns:p14="http://schemas.microsoft.com/office/powerpoint/2010/main" val="451694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28"/>
                                        </p:tgtEl>
                                        <p:attrNameLst>
                                          <p:attrName>ppt_y</p:attrName>
                                        </p:attrNameLst>
                                      </p:cBhvr>
                                      <p:tavLst>
                                        <p:tav tm="0">
                                          <p:val>
                                            <p:strVal val="#ppt_y"/>
                                          </p:val>
                                        </p:tav>
                                        <p:tav tm="100000">
                                          <p:val>
                                            <p:strVal val="#ppt_y+#ppt_h*1.125000"/>
                                          </p:val>
                                        </p:tav>
                                      </p:tavLst>
                                    </p:anim>
                                    <p:animEffect transition="out" filter="wipe(down)">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0BA3F75E-F20D-2831-3748-543C66067448}"/>
              </a:ext>
            </a:extLst>
          </p:cNvPr>
          <p:cNvSpPr/>
          <p:nvPr/>
        </p:nvSpPr>
        <p:spPr>
          <a:xfrm>
            <a:off x="78174" y="5477311"/>
            <a:ext cx="2571750" cy="3646170"/>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38" name="Rectangle : coins arrondis 37">
            <a:extLst>
              <a:ext uri="{FF2B5EF4-FFF2-40B4-BE49-F238E27FC236}">
                <a16:creationId xmlns:a16="http://schemas.microsoft.com/office/drawing/2014/main" id="{05A74BF0-8F34-56E6-8E1C-54C07AB0DD47}"/>
              </a:ext>
            </a:extLst>
          </p:cNvPr>
          <p:cNvSpPr/>
          <p:nvPr/>
        </p:nvSpPr>
        <p:spPr>
          <a:xfrm>
            <a:off x="3131888" y="5477311"/>
            <a:ext cx="2571750" cy="3646170"/>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39" name="Rectangle : coins arrondis 38">
            <a:extLst>
              <a:ext uri="{FF2B5EF4-FFF2-40B4-BE49-F238E27FC236}">
                <a16:creationId xmlns:a16="http://schemas.microsoft.com/office/drawing/2014/main" id="{9F28BC09-225D-7E91-0965-7A1CEC482878}"/>
              </a:ext>
            </a:extLst>
          </p:cNvPr>
          <p:cNvSpPr/>
          <p:nvPr/>
        </p:nvSpPr>
        <p:spPr>
          <a:xfrm>
            <a:off x="6185602" y="5477311"/>
            <a:ext cx="2571750" cy="3646170"/>
          </a:xfrm>
          <a:prstGeom prst="roundRect">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3489904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0BA3F75E-F20D-2831-3748-543C66067448}"/>
              </a:ext>
            </a:extLst>
          </p:cNvPr>
          <p:cNvSpPr/>
          <p:nvPr/>
        </p:nvSpPr>
        <p:spPr>
          <a:xfrm>
            <a:off x="232411" y="662940"/>
            <a:ext cx="2571750" cy="3646170"/>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38" name="Rectangle : coins arrondis 37">
            <a:extLst>
              <a:ext uri="{FF2B5EF4-FFF2-40B4-BE49-F238E27FC236}">
                <a16:creationId xmlns:a16="http://schemas.microsoft.com/office/drawing/2014/main" id="{05A74BF0-8F34-56E6-8E1C-54C07AB0DD47}"/>
              </a:ext>
            </a:extLst>
          </p:cNvPr>
          <p:cNvSpPr/>
          <p:nvPr/>
        </p:nvSpPr>
        <p:spPr>
          <a:xfrm>
            <a:off x="3286125" y="662940"/>
            <a:ext cx="2571750" cy="3646170"/>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39" name="Rectangle : coins arrondis 38">
            <a:extLst>
              <a:ext uri="{FF2B5EF4-FFF2-40B4-BE49-F238E27FC236}">
                <a16:creationId xmlns:a16="http://schemas.microsoft.com/office/drawing/2014/main" id="{9F28BC09-225D-7E91-0965-7A1CEC482878}"/>
              </a:ext>
            </a:extLst>
          </p:cNvPr>
          <p:cNvSpPr/>
          <p:nvPr/>
        </p:nvSpPr>
        <p:spPr>
          <a:xfrm>
            <a:off x="6339839" y="662940"/>
            <a:ext cx="2571750" cy="3646170"/>
          </a:xfrm>
          <a:prstGeom prst="roundRect">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2912049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0BA3F75E-F20D-2831-3748-543C66067448}"/>
              </a:ext>
            </a:extLst>
          </p:cNvPr>
          <p:cNvSpPr/>
          <p:nvPr/>
        </p:nvSpPr>
        <p:spPr>
          <a:xfrm>
            <a:off x="221394" y="475653"/>
            <a:ext cx="2571750" cy="2190429"/>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38" name="Rectangle : coins arrondis 37">
            <a:extLst>
              <a:ext uri="{FF2B5EF4-FFF2-40B4-BE49-F238E27FC236}">
                <a16:creationId xmlns:a16="http://schemas.microsoft.com/office/drawing/2014/main" id="{05A74BF0-8F34-56E6-8E1C-54C07AB0DD47}"/>
              </a:ext>
            </a:extLst>
          </p:cNvPr>
          <p:cNvSpPr/>
          <p:nvPr/>
        </p:nvSpPr>
        <p:spPr>
          <a:xfrm>
            <a:off x="3275108" y="475653"/>
            <a:ext cx="2571750" cy="2190429"/>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39" name="Rectangle : coins arrondis 38">
            <a:extLst>
              <a:ext uri="{FF2B5EF4-FFF2-40B4-BE49-F238E27FC236}">
                <a16:creationId xmlns:a16="http://schemas.microsoft.com/office/drawing/2014/main" id="{9F28BC09-225D-7E91-0965-7A1CEC482878}"/>
              </a:ext>
            </a:extLst>
          </p:cNvPr>
          <p:cNvSpPr/>
          <p:nvPr/>
        </p:nvSpPr>
        <p:spPr>
          <a:xfrm>
            <a:off x="6328822" y="475653"/>
            <a:ext cx="2571750" cy="2190429"/>
          </a:xfrm>
          <a:prstGeom prst="roundRect">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2" name="ZoneTexte 1">
            <a:extLst>
              <a:ext uri="{FF2B5EF4-FFF2-40B4-BE49-F238E27FC236}">
                <a16:creationId xmlns:a16="http://schemas.microsoft.com/office/drawing/2014/main" id="{6173D866-4121-FD75-1DE8-4F106526A121}"/>
              </a:ext>
            </a:extLst>
          </p:cNvPr>
          <p:cNvSpPr txBox="1"/>
          <p:nvPr/>
        </p:nvSpPr>
        <p:spPr>
          <a:xfrm>
            <a:off x="220337" y="2754217"/>
            <a:ext cx="3054771" cy="2062103"/>
          </a:xfrm>
          <a:prstGeom prst="rect">
            <a:avLst/>
          </a:prstGeom>
          <a:noFill/>
        </p:spPr>
        <p:txBody>
          <a:bodyPr wrap="square" rtlCol="0">
            <a:spAutoFit/>
          </a:bodyPr>
          <a:lstStyle/>
          <a:p>
            <a:pPr algn="ctr" rtl="1">
              <a:buFont typeface="+mj-lt"/>
              <a:buAutoNum type="arabicPeriod"/>
            </a:pPr>
            <a:r>
              <a:rPr lang="ar-DZ" sz="1600" b="1" i="0" u="sng" strike="noStrike" dirty="0">
                <a:solidFill>
                  <a:srgbClr val="0D0D0D"/>
                </a:solidFill>
                <a:effectLst/>
                <a:latin typeface="APPLE CHANCERY" panose="03020702040506060504" pitchFamily="66" charset="-79"/>
                <a:cs typeface="APPLE CHANCERY" panose="03020702040506060504" pitchFamily="66" charset="-79"/>
              </a:rPr>
              <a:t>ماكدونالدز</a:t>
            </a:r>
            <a:r>
              <a:rPr lang="fr-FR" sz="1600" b="1" i="0" u="sng" strike="noStrike" dirty="0">
                <a:solidFill>
                  <a:srgbClr val="0D0D0D"/>
                </a:solidFill>
                <a:effectLst/>
                <a:latin typeface="APPLE CHANCERY" panose="03020702040506060504" pitchFamily="66" charset="-79"/>
                <a:cs typeface="APPLE CHANCERY" panose="03020702040506060504" pitchFamily="66" charset="-79"/>
              </a:rPr>
              <a:t>McDonald’s:</a:t>
            </a:r>
          </a:p>
          <a:p>
            <a:pPr marL="457200" lvl="1" algn="ctr" rtl="1"/>
            <a:r>
              <a:rPr lang="ar-DZ" sz="1600" b="1" i="0" u="none" strike="noStrike" dirty="0">
                <a:solidFill>
                  <a:srgbClr val="0D0D0D"/>
                </a:solidFill>
                <a:effectLst/>
                <a:latin typeface="Söhne"/>
              </a:rPr>
              <a:t>تعتبر ماكدونالدز واحدة من أبرز الشركات العالمية في مجال الوجبات السريعة.</a:t>
            </a:r>
          </a:p>
          <a:p>
            <a:pPr marL="457200" lvl="1" algn="ctr" rtl="1"/>
            <a:r>
              <a:rPr lang="ar-DZ" sz="1600" b="1" i="0" u="none" strike="noStrike" dirty="0">
                <a:solidFill>
                  <a:srgbClr val="0D0D0D"/>
                </a:solidFill>
                <a:effectLst/>
                <a:latin typeface="Söhne"/>
              </a:rPr>
              <a:t>تعتمد استراتيجيتها على تكييف قائمة الطعام والإعلانات لتناسب ذوق واحتياجات السوق المحلي، بالإضافة إلى توفير بعض الوجبات المحلية.</a:t>
            </a:r>
          </a:p>
        </p:txBody>
      </p:sp>
      <p:sp>
        <p:nvSpPr>
          <p:cNvPr id="3" name="ZoneTexte 2">
            <a:extLst>
              <a:ext uri="{FF2B5EF4-FFF2-40B4-BE49-F238E27FC236}">
                <a16:creationId xmlns:a16="http://schemas.microsoft.com/office/drawing/2014/main" id="{A27DCEF0-4BF2-7680-BA09-8B67D43B6388}"/>
              </a:ext>
            </a:extLst>
          </p:cNvPr>
          <p:cNvSpPr txBox="1"/>
          <p:nvPr/>
        </p:nvSpPr>
        <p:spPr>
          <a:xfrm>
            <a:off x="3415229" y="2527683"/>
            <a:ext cx="3053714" cy="2523768"/>
          </a:xfrm>
          <a:prstGeom prst="rect">
            <a:avLst/>
          </a:prstGeom>
          <a:noFill/>
        </p:spPr>
        <p:txBody>
          <a:bodyPr wrap="square" rtlCol="0">
            <a:spAutoFit/>
          </a:bodyPr>
          <a:lstStyle/>
          <a:p>
            <a:pPr algn="ctr" rtl="1"/>
            <a:br>
              <a:rPr lang="ar-DZ" sz="1600" b="1" i="0" u="sng" strike="noStrike" dirty="0">
                <a:solidFill>
                  <a:srgbClr val="0D0D0D"/>
                </a:solidFill>
                <a:effectLst/>
                <a:latin typeface="APPLE CHANCERY" panose="03020702040506060504" pitchFamily="66" charset="-79"/>
                <a:cs typeface="APPLE CHANCERY" panose="03020702040506060504" pitchFamily="66" charset="-79"/>
              </a:rPr>
            </a:br>
            <a:r>
              <a:rPr lang="en-US" sz="1600" b="1" i="0" u="sng" strike="noStrike" dirty="0">
                <a:solidFill>
                  <a:srgbClr val="0D0D0D"/>
                </a:solidFill>
                <a:effectLst/>
                <a:latin typeface="APPLE CHANCERY" panose="03020702040506060504" pitchFamily="66" charset="-79"/>
                <a:cs typeface="APPLE CHANCERY" panose="03020702040506060504" pitchFamily="66" charset="-79"/>
              </a:rPr>
              <a:t>.2</a:t>
            </a:r>
            <a:r>
              <a:rPr lang="ar-DZ" sz="1600" b="1" i="0" u="sng" strike="noStrike" dirty="0">
                <a:solidFill>
                  <a:srgbClr val="0D0D0D"/>
                </a:solidFill>
                <a:effectLst/>
                <a:latin typeface="APPLE CHANCERY" panose="03020702040506060504" pitchFamily="66" charset="-79"/>
                <a:cs typeface="APPLE CHANCERY" panose="03020702040506060504" pitchFamily="66" charset="-79"/>
              </a:rPr>
              <a:t>أبل</a:t>
            </a:r>
            <a:r>
              <a:rPr lang="en-US" sz="1600" b="1" i="0" u="sng" strike="noStrike" dirty="0">
                <a:solidFill>
                  <a:srgbClr val="0D0D0D"/>
                </a:solidFill>
                <a:effectLst/>
                <a:latin typeface="APPLE CHANCERY" panose="03020702040506060504" pitchFamily="66" charset="-79"/>
                <a:cs typeface="APPLE CHANCERY" panose="03020702040506060504" pitchFamily="66" charset="-79"/>
              </a:rPr>
              <a:t> </a:t>
            </a:r>
            <a:r>
              <a:rPr lang="fr-FR" sz="1600" b="1" i="0" u="sng" strike="noStrike" dirty="0">
                <a:solidFill>
                  <a:srgbClr val="0D0D0D"/>
                </a:solidFill>
                <a:effectLst/>
                <a:latin typeface="APPLE CHANCERY" panose="03020702040506060504" pitchFamily="66" charset="-79"/>
                <a:cs typeface="APPLE CHANCERY" panose="03020702040506060504" pitchFamily="66" charset="-79"/>
              </a:rPr>
              <a:t>Apple:</a:t>
            </a:r>
            <a:endParaRPr lang="fr-FR" sz="1600" b="0" i="0" u="sng" strike="noStrike" dirty="0">
              <a:solidFill>
                <a:srgbClr val="0D0D0D"/>
              </a:solidFill>
              <a:effectLst/>
              <a:latin typeface="Apple Chancery" panose="03020702040506060504" pitchFamily="66" charset="-79"/>
              <a:cs typeface="Apple Chancery" panose="03020702040506060504" pitchFamily="66" charset="-79"/>
            </a:endParaRPr>
          </a:p>
          <a:p>
            <a:pPr marL="457200" lvl="1" algn="ctr" rtl="1"/>
            <a:r>
              <a:rPr lang="ar-DZ" sz="1600" b="1" i="0" u="none" strike="noStrike" dirty="0">
                <a:solidFill>
                  <a:srgbClr val="0D0D0D"/>
                </a:solidFill>
                <a:effectLst/>
                <a:latin typeface="Söhne"/>
              </a:rPr>
              <a:t>تستخدم أبل استراتيجية تسويق دولية قوية من خلال تقديم منتجاتها، مثل </a:t>
            </a:r>
            <a:r>
              <a:rPr lang="fr-FR" sz="1600" b="1" i="0" u="none" strike="noStrike" dirty="0">
                <a:solidFill>
                  <a:srgbClr val="0D0D0D"/>
                </a:solidFill>
                <a:effectLst/>
                <a:latin typeface="Söhne"/>
              </a:rPr>
              <a:t>iPhone </a:t>
            </a:r>
            <a:r>
              <a:rPr lang="ar-DZ" sz="1600" b="1" i="0" u="none" strike="noStrike" dirty="0">
                <a:solidFill>
                  <a:srgbClr val="0D0D0D"/>
                </a:solidFill>
                <a:effectLst/>
                <a:latin typeface="Söhne"/>
              </a:rPr>
              <a:t>و</a:t>
            </a:r>
            <a:r>
              <a:rPr lang="fr-FR" sz="1600" b="1" i="0" u="none" strike="noStrike" dirty="0">
                <a:solidFill>
                  <a:srgbClr val="0D0D0D"/>
                </a:solidFill>
                <a:effectLst/>
                <a:latin typeface="Söhne"/>
              </a:rPr>
              <a:t>MacBook، </a:t>
            </a:r>
            <a:r>
              <a:rPr lang="ar-DZ" sz="1600" b="1" i="0" u="none" strike="noStrike" dirty="0">
                <a:solidFill>
                  <a:srgbClr val="0D0D0D"/>
                </a:solidFill>
                <a:effectLst/>
                <a:latin typeface="Söhne"/>
              </a:rPr>
              <a:t>في جميع أنحاء العالم.</a:t>
            </a:r>
          </a:p>
          <a:p>
            <a:pPr marL="457200" lvl="1" algn="ctr" rtl="1"/>
            <a:r>
              <a:rPr lang="ar-DZ" sz="1600" b="1" i="0" u="none" strike="noStrike" dirty="0">
                <a:solidFill>
                  <a:srgbClr val="0D0D0D"/>
                </a:solidFill>
                <a:effectLst/>
                <a:latin typeface="Söhne"/>
              </a:rPr>
              <a:t>تركز على الابتكار وجودة المنتج وتنظيم حملات إعلانية عالمية لبناء صورة العلامة التجارية.</a:t>
            </a:r>
          </a:p>
          <a:p>
            <a:pPr algn="l"/>
            <a:endParaRPr lang="fr-FR" b="0" i="0" u="none" strike="noStrike" dirty="0">
              <a:solidFill>
                <a:srgbClr val="0D0D0D"/>
              </a:solidFill>
              <a:effectLst/>
              <a:latin typeface="Söhne"/>
            </a:endParaRPr>
          </a:p>
        </p:txBody>
      </p:sp>
      <p:sp>
        <p:nvSpPr>
          <p:cNvPr id="4" name="ZoneTexte 3">
            <a:extLst>
              <a:ext uri="{FF2B5EF4-FFF2-40B4-BE49-F238E27FC236}">
                <a16:creationId xmlns:a16="http://schemas.microsoft.com/office/drawing/2014/main" id="{634BB80E-E187-0AA7-62BF-DAC8FAC3793D}"/>
              </a:ext>
            </a:extLst>
          </p:cNvPr>
          <p:cNvSpPr txBox="1"/>
          <p:nvPr/>
        </p:nvSpPr>
        <p:spPr>
          <a:xfrm>
            <a:off x="6213513" y="2499452"/>
            <a:ext cx="2855411" cy="2308324"/>
          </a:xfrm>
          <a:prstGeom prst="rect">
            <a:avLst/>
          </a:prstGeom>
          <a:noFill/>
        </p:spPr>
        <p:txBody>
          <a:bodyPr wrap="square" rtlCol="0">
            <a:spAutoFit/>
          </a:bodyPr>
          <a:lstStyle/>
          <a:p>
            <a:pPr algn="ctr" rtl="1"/>
            <a:br>
              <a:rPr lang="ar-DZ" sz="1600" b="1" i="0" u="sng" strike="noStrike" dirty="0">
                <a:solidFill>
                  <a:srgbClr val="0D0D0D"/>
                </a:solidFill>
                <a:effectLst/>
                <a:latin typeface="APPLE CHANCERY" panose="03020702040506060504" pitchFamily="66" charset="-79"/>
                <a:cs typeface="APPLE CHANCERY" panose="03020702040506060504" pitchFamily="66" charset="-79"/>
              </a:rPr>
            </a:br>
            <a:r>
              <a:rPr lang="en-US" sz="1600" b="1" i="0" u="sng" strike="noStrike" dirty="0">
                <a:solidFill>
                  <a:srgbClr val="0D0D0D"/>
                </a:solidFill>
                <a:effectLst/>
                <a:latin typeface="APPLE CHANCERY" panose="03020702040506060504" pitchFamily="66" charset="-79"/>
                <a:cs typeface="APPLE CHANCERY" panose="03020702040506060504" pitchFamily="66" charset="-79"/>
              </a:rPr>
              <a:t>.3</a:t>
            </a:r>
            <a:r>
              <a:rPr lang="ar-DZ" sz="1600" b="1" i="0" u="sng" strike="noStrike" dirty="0">
                <a:solidFill>
                  <a:srgbClr val="0D0D0D"/>
                </a:solidFill>
                <a:effectLst/>
                <a:latin typeface="APPLE CHANCERY" panose="03020702040506060504" pitchFamily="66" charset="-79"/>
                <a:cs typeface="APPLE CHANCERY" panose="03020702040506060504" pitchFamily="66" charset="-79"/>
              </a:rPr>
              <a:t>كوكاكولا </a:t>
            </a:r>
            <a:r>
              <a:rPr lang="fr-FR" sz="1600" b="1" i="0" u="sng" strike="noStrike" dirty="0">
                <a:solidFill>
                  <a:srgbClr val="0D0D0D"/>
                </a:solidFill>
                <a:effectLst/>
                <a:latin typeface="APPLE CHANCERY" panose="03020702040506060504" pitchFamily="66" charset="-79"/>
                <a:cs typeface="APPLE CHANCERY" panose="03020702040506060504" pitchFamily="66" charset="-79"/>
              </a:rPr>
              <a:t>Coca-Cola:</a:t>
            </a:r>
            <a:endParaRPr lang="fr-FR" sz="1600" b="0" i="0" u="sng" strike="noStrike" dirty="0">
              <a:solidFill>
                <a:srgbClr val="0D0D0D"/>
              </a:solidFill>
              <a:effectLst/>
              <a:latin typeface="Apple Chancery" panose="03020702040506060504" pitchFamily="66" charset="-79"/>
              <a:cs typeface="Apple Chancery" panose="03020702040506060504" pitchFamily="66" charset="-79"/>
            </a:endParaRPr>
          </a:p>
          <a:p>
            <a:pPr marL="457200" lvl="1" algn="ctr" rtl="1"/>
            <a:r>
              <a:rPr lang="ar-DZ" sz="1600" b="1" i="0" u="none" strike="noStrike" dirty="0">
                <a:solidFill>
                  <a:srgbClr val="0D0D0D"/>
                </a:solidFill>
                <a:effectLst/>
                <a:latin typeface="Söhne"/>
              </a:rPr>
              <a:t>تعد كوكاكولا واحدة من أشهر العلامات التجارية على مستوى العالم في مجال المشروبات الغازية.</a:t>
            </a:r>
          </a:p>
          <a:p>
            <a:pPr marL="457200" lvl="1" algn="ctr" rtl="1"/>
            <a:r>
              <a:rPr lang="ar-DZ" sz="1600" b="1" i="0" u="none" strike="noStrike" dirty="0">
                <a:solidFill>
                  <a:srgbClr val="0D0D0D"/>
                </a:solidFill>
                <a:effectLst/>
                <a:latin typeface="Söhne"/>
              </a:rPr>
              <a:t>تعتمد على استراتيجيات تسويق محلية لتقديم منتجاتها بطريقة تلبي تفضيلات الأسواق المحلية.</a:t>
            </a:r>
          </a:p>
        </p:txBody>
      </p:sp>
    </p:spTree>
    <p:extLst>
      <p:ext uri="{BB962C8B-B14F-4D97-AF65-F5344CB8AC3E}">
        <p14:creationId xmlns:p14="http://schemas.microsoft.com/office/powerpoint/2010/main" val="3893993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 coins arrondis 36">
            <a:extLst>
              <a:ext uri="{FF2B5EF4-FFF2-40B4-BE49-F238E27FC236}">
                <a16:creationId xmlns:a16="http://schemas.microsoft.com/office/drawing/2014/main" id="{0BA3F75E-F20D-2831-3748-543C66067448}"/>
              </a:ext>
            </a:extLst>
          </p:cNvPr>
          <p:cNvSpPr/>
          <p:nvPr/>
        </p:nvSpPr>
        <p:spPr>
          <a:xfrm>
            <a:off x="-131146" y="5455277"/>
            <a:ext cx="2571750" cy="3646170"/>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p>
        </p:txBody>
      </p:sp>
      <p:sp>
        <p:nvSpPr>
          <p:cNvPr id="38" name="Rectangle : coins arrondis 37">
            <a:extLst>
              <a:ext uri="{FF2B5EF4-FFF2-40B4-BE49-F238E27FC236}">
                <a16:creationId xmlns:a16="http://schemas.microsoft.com/office/drawing/2014/main" id="{05A74BF0-8F34-56E6-8E1C-54C07AB0DD47}"/>
              </a:ext>
            </a:extLst>
          </p:cNvPr>
          <p:cNvSpPr/>
          <p:nvPr/>
        </p:nvSpPr>
        <p:spPr>
          <a:xfrm>
            <a:off x="2922568" y="5455277"/>
            <a:ext cx="2571750" cy="3646170"/>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p>
        </p:txBody>
      </p:sp>
      <p:sp>
        <p:nvSpPr>
          <p:cNvPr id="39" name="Rectangle : coins arrondis 38">
            <a:extLst>
              <a:ext uri="{FF2B5EF4-FFF2-40B4-BE49-F238E27FC236}">
                <a16:creationId xmlns:a16="http://schemas.microsoft.com/office/drawing/2014/main" id="{9F28BC09-225D-7E91-0965-7A1CEC482878}"/>
              </a:ext>
            </a:extLst>
          </p:cNvPr>
          <p:cNvSpPr/>
          <p:nvPr/>
        </p:nvSpPr>
        <p:spPr>
          <a:xfrm>
            <a:off x="5976282" y="5455277"/>
            <a:ext cx="2571750" cy="3646170"/>
          </a:xfrm>
          <a:prstGeom prst="roundRect">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308903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D62C99E-5DD6-991E-35BC-0D1A9B9A2C11}"/>
              </a:ext>
            </a:extLst>
          </p:cNvPr>
          <p:cNvSpPr/>
          <p:nvPr/>
        </p:nvSpPr>
        <p:spPr>
          <a:xfrm>
            <a:off x="232411" y="662940"/>
            <a:ext cx="2571750" cy="3646170"/>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p>
        </p:txBody>
      </p:sp>
      <p:sp>
        <p:nvSpPr>
          <p:cNvPr id="3" name="Rectangle : coins arrondis 2">
            <a:extLst>
              <a:ext uri="{FF2B5EF4-FFF2-40B4-BE49-F238E27FC236}">
                <a16:creationId xmlns:a16="http://schemas.microsoft.com/office/drawing/2014/main" id="{8F21E7DA-6F45-0DDB-2A9C-6A752D2502D3}"/>
              </a:ext>
            </a:extLst>
          </p:cNvPr>
          <p:cNvSpPr/>
          <p:nvPr/>
        </p:nvSpPr>
        <p:spPr>
          <a:xfrm>
            <a:off x="3286125" y="662940"/>
            <a:ext cx="2571750" cy="3646170"/>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p>
        </p:txBody>
      </p:sp>
      <p:sp>
        <p:nvSpPr>
          <p:cNvPr id="4" name="Rectangle : coins arrondis 3">
            <a:extLst>
              <a:ext uri="{FF2B5EF4-FFF2-40B4-BE49-F238E27FC236}">
                <a16:creationId xmlns:a16="http://schemas.microsoft.com/office/drawing/2014/main" id="{C47C8E1B-5015-E4AE-40BD-8F38765474AD}"/>
              </a:ext>
            </a:extLst>
          </p:cNvPr>
          <p:cNvSpPr/>
          <p:nvPr/>
        </p:nvSpPr>
        <p:spPr>
          <a:xfrm>
            <a:off x="6339839" y="662940"/>
            <a:ext cx="2571750" cy="3646170"/>
          </a:xfrm>
          <a:prstGeom prst="roundRect">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3257617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62CF2C6-443F-664A-A6DB-9E735CD9BD2C}"/>
              </a:ext>
            </a:extLst>
          </p:cNvPr>
          <p:cNvSpPr/>
          <p:nvPr/>
        </p:nvSpPr>
        <p:spPr>
          <a:xfrm>
            <a:off x="232411" y="277349"/>
            <a:ext cx="2571750" cy="1908810"/>
          </a:xfrm>
          <a:prstGeom prst="round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p>
        </p:txBody>
      </p:sp>
      <p:sp>
        <p:nvSpPr>
          <p:cNvPr id="3" name="Rectangle : coins arrondis 2">
            <a:extLst>
              <a:ext uri="{FF2B5EF4-FFF2-40B4-BE49-F238E27FC236}">
                <a16:creationId xmlns:a16="http://schemas.microsoft.com/office/drawing/2014/main" id="{B29EED0D-1890-DA27-92EA-51BA943B1C37}"/>
              </a:ext>
            </a:extLst>
          </p:cNvPr>
          <p:cNvSpPr/>
          <p:nvPr/>
        </p:nvSpPr>
        <p:spPr>
          <a:xfrm>
            <a:off x="3286125" y="277349"/>
            <a:ext cx="2571750" cy="1908810"/>
          </a:xfrm>
          <a:prstGeom prst="roundRect">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p>
        </p:txBody>
      </p:sp>
      <p:sp>
        <p:nvSpPr>
          <p:cNvPr id="4" name="Rectangle : coins arrondis 3">
            <a:extLst>
              <a:ext uri="{FF2B5EF4-FFF2-40B4-BE49-F238E27FC236}">
                <a16:creationId xmlns:a16="http://schemas.microsoft.com/office/drawing/2014/main" id="{7BA61F23-C8D4-6D14-D152-1F5E8EA652C1}"/>
              </a:ext>
            </a:extLst>
          </p:cNvPr>
          <p:cNvSpPr/>
          <p:nvPr/>
        </p:nvSpPr>
        <p:spPr>
          <a:xfrm>
            <a:off x="6364651" y="277349"/>
            <a:ext cx="2571750" cy="1908810"/>
          </a:xfrm>
          <a:prstGeom prst="roundRect">
            <a:avLst/>
          </a:prstGeom>
          <a:blipFill>
            <a:blip r:embed="rId4"/>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5" name="ZoneTexte 4">
            <a:extLst>
              <a:ext uri="{FF2B5EF4-FFF2-40B4-BE49-F238E27FC236}">
                <a16:creationId xmlns:a16="http://schemas.microsoft.com/office/drawing/2014/main" id="{DAE0494E-303D-072D-DA0A-D47215642B0F}"/>
              </a:ext>
            </a:extLst>
          </p:cNvPr>
          <p:cNvSpPr txBox="1"/>
          <p:nvPr/>
        </p:nvSpPr>
        <p:spPr>
          <a:xfrm>
            <a:off x="152194" y="2291508"/>
            <a:ext cx="2874874" cy="2554545"/>
          </a:xfrm>
          <a:prstGeom prst="rect">
            <a:avLst/>
          </a:prstGeom>
          <a:noFill/>
        </p:spPr>
        <p:txBody>
          <a:bodyPr wrap="square" rtlCol="0">
            <a:spAutoFit/>
          </a:bodyPr>
          <a:lstStyle/>
          <a:p>
            <a:pPr algn="ctr" rtl="1"/>
            <a:r>
              <a:rPr lang="en-US" sz="1600" b="1" u="sng" dirty="0">
                <a:solidFill>
                  <a:srgbClr val="0D0D0D"/>
                </a:solidFill>
                <a:latin typeface="APPLE CHANCERY" panose="03020702040506060504" pitchFamily="66" charset="-79"/>
                <a:cs typeface="APPLE CHANCERY" panose="03020702040506060504" pitchFamily="66" charset="-79"/>
              </a:rPr>
              <a:t>.4</a:t>
            </a:r>
            <a:r>
              <a:rPr lang="ar-SA" sz="1600" b="1" u="sng" dirty="0">
                <a:solidFill>
                  <a:srgbClr val="0D0D0D"/>
                </a:solidFill>
                <a:latin typeface="APPLE CHANCERY" panose="03020702040506060504" pitchFamily="66" charset="-79"/>
                <a:cs typeface="APPLE CHANCERY" panose="03020702040506060504" pitchFamily="66" charset="-79"/>
              </a:rPr>
              <a:t>نايك : </a:t>
            </a:r>
            <a:r>
              <a:rPr lang="en-US" sz="1600" b="1" u="sng" dirty="0" err="1">
                <a:solidFill>
                  <a:srgbClr val="0D0D0D"/>
                </a:solidFill>
                <a:latin typeface="APPLE CHANCERY" panose="03020702040506060504" pitchFamily="66" charset="-79"/>
                <a:cs typeface="APPLE CHANCERY" panose="03020702040506060504" pitchFamily="66" charset="-79"/>
              </a:rPr>
              <a:t>nike</a:t>
            </a:r>
            <a:br>
              <a:rPr lang="fr-FR" b="0" i="0" u="none" strike="noStrike" dirty="0">
                <a:solidFill>
                  <a:srgbClr val="0D0D0D"/>
                </a:solidFill>
                <a:effectLst/>
                <a:latin typeface="Söhne"/>
              </a:rPr>
            </a:br>
            <a:r>
              <a:rPr lang="ar-DZ" sz="1600" b="1" i="0" u="none" strike="noStrike" dirty="0">
                <a:solidFill>
                  <a:srgbClr val="0D0D0D"/>
                </a:solidFill>
                <a:effectLst/>
                <a:latin typeface="Söhne"/>
              </a:rPr>
              <a:t>نايك تبرز في استراتيجية التسويق الدولي من خلال رعاية الرياضيين والفرق الرياضية، وتكييف حملات التسويق لتتناسب مع السوق المحلية. تتميز بالابتكار التقني والتواجد الرقمي، مع مشاركتها في الحوارات الاجتماعية والتوسع في التجارة الإلكترونية. الشركة تجمع بين التفرد والتواصل العالمي مع التكييف مع احتياجات الأسواق المحلية</a:t>
            </a:r>
            <a:r>
              <a:rPr lang="ar-DZ" b="0" i="0" u="none" strike="noStrike" dirty="0">
                <a:solidFill>
                  <a:srgbClr val="0D0D0D"/>
                </a:solidFill>
                <a:effectLst/>
                <a:latin typeface="Söhne"/>
              </a:rPr>
              <a:t>.</a:t>
            </a:r>
          </a:p>
        </p:txBody>
      </p:sp>
      <p:sp>
        <p:nvSpPr>
          <p:cNvPr id="6" name="ZoneTexte 5">
            <a:extLst>
              <a:ext uri="{FF2B5EF4-FFF2-40B4-BE49-F238E27FC236}">
                <a16:creationId xmlns:a16="http://schemas.microsoft.com/office/drawing/2014/main" id="{AC47C6CC-FACC-1139-A363-9435241502D1}"/>
              </a:ext>
            </a:extLst>
          </p:cNvPr>
          <p:cNvSpPr txBox="1"/>
          <p:nvPr/>
        </p:nvSpPr>
        <p:spPr>
          <a:xfrm>
            <a:off x="3265215" y="2289572"/>
            <a:ext cx="3099435" cy="2308324"/>
          </a:xfrm>
          <a:prstGeom prst="rect">
            <a:avLst/>
          </a:prstGeom>
          <a:noFill/>
        </p:spPr>
        <p:txBody>
          <a:bodyPr wrap="square" rtlCol="0">
            <a:spAutoFit/>
          </a:bodyPr>
          <a:lstStyle/>
          <a:p>
            <a:pPr algn="ctr" rtl="1"/>
            <a:br>
              <a:rPr lang="ar-DZ" sz="1600" b="1" i="0" u="sng" strike="noStrike" dirty="0">
                <a:solidFill>
                  <a:srgbClr val="0D0D0D"/>
                </a:solidFill>
                <a:effectLst/>
                <a:latin typeface="APPLE CHANCERY" panose="03020702040506060504" pitchFamily="66" charset="-79"/>
                <a:cs typeface="APPLE CHANCERY" panose="03020702040506060504" pitchFamily="66" charset="-79"/>
              </a:rPr>
            </a:br>
            <a:r>
              <a:rPr lang="en-US" sz="1600" b="1" i="0" u="sng" strike="noStrike" dirty="0">
                <a:solidFill>
                  <a:srgbClr val="0D0D0D"/>
                </a:solidFill>
                <a:effectLst/>
                <a:latin typeface="APPLE CHANCERY" panose="03020702040506060504" pitchFamily="66" charset="-79"/>
                <a:cs typeface="APPLE CHANCERY" panose="03020702040506060504" pitchFamily="66" charset="-79"/>
              </a:rPr>
              <a:t>.5</a:t>
            </a:r>
            <a:r>
              <a:rPr lang="ar-DZ" sz="1600" b="1" i="0" u="sng" strike="noStrike" dirty="0">
                <a:solidFill>
                  <a:srgbClr val="0D0D0D"/>
                </a:solidFill>
                <a:effectLst/>
                <a:latin typeface="APPLE CHANCERY" panose="03020702040506060504" pitchFamily="66" charset="-79"/>
                <a:cs typeface="APPLE CHANCERY" panose="03020702040506060504" pitchFamily="66" charset="-79"/>
              </a:rPr>
              <a:t>أمازون </a:t>
            </a:r>
            <a:r>
              <a:rPr lang="fr-FR" sz="1600" b="1" i="0" u="sng" strike="noStrike" dirty="0">
                <a:solidFill>
                  <a:srgbClr val="0D0D0D"/>
                </a:solidFill>
                <a:effectLst/>
                <a:latin typeface="APPLE CHANCERY" panose="03020702040506060504" pitchFamily="66" charset="-79"/>
                <a:cs typeface="APPLE CHANCERY" panose="03020702040506060504" pitchFamily="66" charset="-79"/>
              </a:rPr>
              <a:t>Amazon:</a:t>
            </a:r>
            <a:endParaRPr lang="fr-FR" sz="1600" b="0" i="0" u="sng" strike="noStrike" dirty="0">
              <a:solidFill>
                <a:srgbClr val="0D0D0D"/>
              </a:solidFill>
              <a:effectLst/>
              <a:latin typeface="Apple Chancery" panose="03020702040506060504" pitchFamily="66" charset="-79"/>
              <a:cs typeface="Apple Chancery" panose="03020702040506060504" pitchFamily="66" charset="-79"/>
            </a:endParaRPr>
          </a:p>
          <a:p>
            <a:pPr marL="457200" lvl="1" algn="ctr" rtl="1"/>
            <a:r>
              <a:rPr lang="ar-DZ" sz="1600" b="1" i="0" u="none" strike="noStrike" dirty="0">
                <a:solidFill>
                  <a:srgbClr val="0D0D0D"/>
                </a:solidFill>
                <a:effectLst/>
                <a:latin typeface="Söhne"/>
              </a:rPr>
              <a:t>تعد أمازون واحدة من أكبر منصات التجارة الإلكترونية على مستوى العالم.</a:t>
            </a:r>
          </a:p>
          <a:p>
            <a:pPr marL="457200" lvl="1" algn="ctr" rtl="1"/>
            <a:r>
              <a:rPr lang="ar-DZ" sz="1600" b="1" i="0" u="none" strike="noStrike" dirty="0">
                <a:solidFill>
                  <a:srgbClr val="0D0D0D"/>
                </a:solidFill>
                <a:effectLst/>
                <a:latin typeface="Söhne"/>
              </a:rPr>
              <a:t>توفير خدماتها ومنتجاتها للزبائن في معظم أنحاء العالم وتكييف عروضها وخدماتها وطرق التسويق بناءً على احتياجات الأسواق المحلية.</a:t>
            </a:r>
          </a:p>
        </p:txBody>
      </p:sp>
      <p:sp>
        <p:nvSpPr>
          <p:cNvPr id="7" name="ZoneTexte 6">
            <a:extLst>
              <a:ext uri="{FF2B5EF4-FFF2-40B4-BE49-F238E27FC236}">
                <a16:creationId xmlns:a16="http://schemas.microsoft.com/office/drawing/2014/main" id="{91BC5B18-7D0A-BE7C-8FBA-E1D32E96CB50}"/>
              </a:ext>
            </a:extLst>
          </p:cNvPr>
          <p:cNvSpPr txBox="1"/>
          <p:nvPr/>
        </p:nvSpPr>
        <p:spPr>
          <a:xfrm>
            <a:off x="6520929" y="2060675"/>
            <a:ext cx="2732182" cy="3046988"/>
          </a:xfrm>
          <a:prstGeom prst="rect">
            <a:avLst/>
          </a:prstGeom>
          <a:noFill/>
        </p:spPr>
        <p:txBody>
          <a:bodyPr wrap="square" rtlCol="0">
            <a:spAutoFit/>
          </a:bodyPr>
          <a:lstStyle/>
          <a:p>
            <a:pPr algn="ctr" rtl="1"/>
            <a:br>
              <a:rPr lang="ar-DZ" sz="1600" b="1" i="0" u="sng" strike="noStrike" dirty="0">
                <a:solidFill>
                  <a:srgbClr val="0D0D0D"/>
                </a:solidFill>
                <a:effectLst/>
                <a:latin typeface="APPLE CHANCERY" panose="03020702040506060504" pitchFamily="66" charset="-79"/>
                <a:cs typeface="APPLE CHANCERY" panose="03020702040506060504" pitchFamily="66" charset="-79"/>
              </a:rPr>
            </a:br>
            <a:r>
              <a:rPr lang="en-US" sz="1600" b="1" i="0" u="sng" strike="noStrike" dirty="0">
                <a:solidFill>
                  <a:srgbClr val="0D0D0D"/>
                </a:solidFill>
                <a:effectLst/>
                <a:latin typeface="APPLE CHANCERY" panose="03020702040506060504" pitchFamily="66" charset="-79"/>
                <a:cs typeface="APPLE CHANCERY" panose="03020702040506060504" pitchFamily="66" charset="-79"/>
              </a:rPr>
              <a:t>.6</a:t>
            </a:r>
            <a:r>
              <a:rPr lang="ar-DZ" sz="1600" b="1" i="0" u="sng" strike="noStrike" dirty="0">
                <a:solidFill>
                  <a:srgbClr val="0D0D0D"/>
                </a:solidFill>
                <a:effectLst/>
                <a:latin typeface="APPLE CHANCERY" panose="03020702040506060504" pitchFamily="66" charset="-79"/>
                <a:cs typeface="APPLE CHANCERY" panose="03020702040506060504" pitchFamily="66" charset="-79"/>
              </a:rPr>
              <a:t>سامسونج </a:t>
            </a:r>
            <a:r>
              <a:rPr lang="fr-FR" sz="1600" b="1" i="0" u="sng" strike="noStrike" dirty="0">
                <a:solidFill>
                  <a:srgbClr val="0D0D0D"/>
                </a:solidFill>
                <a:effectLst/>
                <a:latin typeface="APPLE CHANCERY" panose="03020702040506060504" pitchFamily="66" charset="-79"/>
                <a:cs typeface="APPLE CHANCERY" panose="03020702040506060504" pitchFamily="66" charset="-79"/>
              </a:rPr>
              <a:t>Samsung:</a:t>
            </a:r>
            <a:endParaRPr lang="fr-FR" sz="1600" b="0" i="0" u="sng" strike="noStrike" dirty="0">
              <a:solidFill>
                <a:srgbClr val="0D0D0D"/>
              </a:solidFill>
              <a:effectLst/>
              <a:latin typeface="Apple Chancery" panose="03020702040506060504" pitchFamily="66" charset="-79"/>
              <a:cs typeface="Apple Chancery" panose="03020702040506060504" pitchFamily="66" charset="-79"/>
            </a:endParaRPr>
          </a:p>
          <a:p>
            <a:pPr marL="457200" lvl="1" algn="ctr" rtl="1"/>
            <a:r>
              <a:rPr lang="ar-DZ" sz="1600" b="1" i="0" u="none" strike="noStrike" dirty="0">
                <a:solidFill>
                  <a:srgbClr val="0D0D0D"/>
                </a:solidFill>
                <a:effectLst/>
                <a:latin typeface="Söhne"/>
              </a:rPr>
              <a:t>تستخدم سامسونج استراتيجيات التسويق الدولي لتقديم مجموعة واسعة من المنتجات التكنولوجية، مثل الهواتف الذكية والتلفزيونات والأجهزة المنزلية.</a:t>
            </a:r>
          </a:p>
          <a:p>
            <a:pPr marL="457200" lvl="1" algn="ctr" rtl="1"/>
            <a:r>
              <a:rPr lang="ar-DZ" sz="1600" b="1" i="0" u="none" strike="noStrike" dirty="0">
                <a:solidFill>
                  <a:srgbClr val="0D0D0D"/>
                </a:solidFill>
                <a:effectLst/>
                <a:latin typeface="Söhne"/>
              </a:rPr>
              <a:t>تكييف منتجاتها وحملات التسويق لتناسب احتياجات وتفضيلات العملاء في مختلف الأسواق الدولية.</a:t>
            </a:r>
          </a:p>
        </p:txBody>
      </p:sp>
    </p:spTree>
    <p:extLst>
      <p:ext uri="{BB962C8B-B14F-4D97-AF65-F5344CB8AC3E}">
        <p14:creationId xmlns:p14="http://schemas.microsoft.com/office/powerpoint/2010/main" val="3887478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1CFF3A-98E6-268D-5D53-BB3EF6399FC0}"/>
              </a:ext>
            </a:extLst>
          </p:cNvPr>
          <p:cNvSpPr txBox="1"/>
          <p:nvPr/>
        </p:nvSpPr>
        <p:spPr>
          <a:xfrm>
            <a:off x="2354736" y="1635760"/>
            <a:ext cx="5011264" cy="2308324"/>
          </a:xfrm>
          <a:prstGeom prst="rect">
            <a:avLst/>
          </a:prstGeom>
          <a:noFill/>
        </p:spPr>
        <p:txBody>
          <a:bodyPr wrap="square" rtlCol="0">
            <a:spAutoFit/>
          </a:bodyPr>
          <a:lstStyle/>
          <a:p>
            <a:pPr algn="ctr"/>
            <a:r>
              <a:rPr lang="ar-DZ" sz="1800" u="none" strike="noStrike" dirty="0">
                <a:solidFill>
                  <a:schemeClr val="tx1"/>
                </a:solidFill>
                <a:effectLst/>
                <a:highlight>
                  <a:srgbClr val="C0C0C0"/>
                </a:highlight>
                <a:latin typeface="Arial Narrow" panose="020B0604020202020204" pitchFamily="34" charset="0"/>
                <a:cs typeface="Arial Narrow" panose="020B0604020202020204" pitchFamily="34" charset="0"/>
              </a:rPr>
              <a:t>أصبح التسويق الدولي بديلاً مجديًا للشركات نتيجة للتطورات في الاتصالات والنقل والتدفق المالي.</a:t>
            </a:r>
            <a:endParaRPr lang="en-US" sz="1800" u="none" strike="noStrike" dirty="0">
              <a:solidFill>
                <a:schemeClr val="tx1"/>
              </a:solidFill>
              <a:effectLst/>
              <a:highlight>
                <a:srgbClr val="C0C0C0"/>
              </a:highlight>
              <a:latin typeface="Arial Narrow" panose="020B0604020202020204" pitchFamily="34" charset="0"/>
              <a:cs typeface="Arial Narrow" panose="020B0604020202020204" pitchFamily="34" charset="0"/>
            </a:endParaRPr>
          </a:p>
          <a:p>
            <a:pPr algn="ctr"/>
            <a:r>
              <a:rPr lang="ar-DZ" sz="1800" u="none" strike="noStrike" dirty="0">
                <a:solidFill>
                  <a:schemeClr val="tx1"/>
                </a:solidFill>
                <a:effectLst/>
                <a:highlight>
                  <a:srgbClr val="C0C0C0"/>
                </a:highlight>
                <a:latin typeface="Arial Narrow" panose="020B0604020202020204" pitchFamily="34" charset="0"/>
                <a:cs typeface="Arial Narrow" panose="020B0604020202020204" pitchFamily="34" charset="0"/>
              </a:rPr>
              <a:t> بين عامي 1951 و 2010، زاد حجم التجارة التجارية الدولية 33 مرة،</a:t>
            </a:r>
            <a:endParaRPr lang="en-US" sz="1800" u="none" strike="noStrike" dirty="0">
              <a:solidFill>
                <a:schemeClr val="tx1"/>
              </a:solidFill>
              <a:effectLst/>
              <a:highlight>
                <a:srgbClr val="C0C0C0"/>
              </a:highlight>
              <a:latin typeface="Arial Narrow" panose="020B0604020202020204" pitchFamily="34" charset="0"/>
              <a:cs typeface="Arial Narrow" panose="020B0604020202020204" pitchFamily="34" charset="0"/>
            </a:endParaRPr>
          </a:p>
          <a:p>
            <a:pPr algn="ctr"/>
            <a:r>
              <a:rPr lang="ar-DZ" sz="1800" u="none" strike="noStrike" dirty="0">
                <a:solidFill>
                  <a:schemeClr val="tx1"/>
                </a:solidFill>
                <a:effectLst/>
                <a:highlight>
                  <a:srgbClr val="C0C0C0"/>
                </a:highlight>
                <a:latin typeface="Arial Narrow" panose="020B0604020202020204" pitchFamily="34" charset="0"/>
                <a:cs typeface="Arial Narrow" panose="020B0604020202020204" pitchFamily="34" charset="0"/>
              </a:rPr>
              <a:t> وفقًا لمنظمة التجارة العالمية. يتقبل الناس بشكل متزايد العلامات التجارية والمنتجات من البلدان الأخرى.</a:t>
            </a:r>
            <a:endParaRPr lang="en-US" sz="1800" u="none" strike="noStrike" dirty="0">
              <a:solidFill>
                <a:schemeClr val="tx1"/>
              </a:solidFill>
              <a:effectLst/>
              <a:highlight>
                <a:srgbClr val="C0C0C0"/>
              </a:highlight>
              <a:latin typeface="Arial Narrow" panose="020B0604020202020204" pitchFamily="34" charset="0"/>
              <a:cs typeface="Arial Narrow" panose="020B0604020202020204" pitchFamily="34" charset="0"/>
            </a:endParaRPr>
          </a:p>
          <a:p>
            <a:pPr algn="ctr"/>
            <a:r>
              <a:rPr lang="ar-DZ" sz="1800" u="none" strike="noStrike" dirty="0">
                <a:solidFill>
                  <a:schemeClr val="tx1"/>
                </a:solidFill>
                <a:effectLst/>
                <a:highlight>
                  <a:srgbClr val="C0C0C0"/>
                </a:highlight>
                <a:latin typeface="Arial Narrow" panose="020B0604020202020204" pitchFamily="34" charset="0"/>
                <a:cs typeface="Arial Narrow" panose="020B0604020202020204" pitchFamily="34" charset="0"/>
              </a:rPr>
              <a:t> وهذا يجلب معه عددًا كبيرًا من الفرص وكذلك التحديات. ولكن ما هو التسويق الدولي بالضبط؟</a:t>
            </a:r>
            <a:endParaRPr lang="fr-DZ" sz="1800" dirty="0">
              <a:solidFill>
                <a:schemeClr val="tx1"/>
              </a:solidFill>
              <a:highlight>
                <a:srgbClr val="C0C0C0"/>
              </a:highlight>
              <a:latin typeface="Arial Narrow" panose="020B0604020202020204" pitchFamily="34" charset="0"/>
              <a:cs typeface="Arial Narrow" panose="020B0604020202020204" pitchFamily="34" charset="0"/>
            </a:endParaRPr>
          </a:p>
        </p:txBody>
      </p:sp>
      <p:sp>
        <p:nvSpPr>
          <p:cNvPr id="3" name="ZoneTexte 2">
            <a:extLst>
              <a:ext uri="{FF2B5EF4-FFF2-40B4-BE49-F238E27FC236}">
                <a16:creationId xmlns:a16="http://schemas.microsoft.com/office/drawing/2014/main" id="{B5FACBBA-4237-DF0E-A40E-E904A7588680}"/>
              </a:ext>
            </a:extLst>
          </p:cNvPr>
          <p:cNvSpPr txBox="1"/>
          <p:nvPr/>
        </p:nvSpPr>
        <p:spPr>
          <a:xfrm>
            <a:off x="6263745" y="975360"/>
            <a:ext cx="774571" cy="461665"/>
          </a:xfrm>
          <a:prstGeom prst="rect">
            <a:avLst/>
          </a:prstGeom>
          <a:noFill/>
        </p:spPr>
        <p:txBody>
          <a:bodyPr wrap="none" rtlCol="0">
            <a:spAutoFit/>
          </a:bodyPr>
          <a:lstStyle/>
          <a:p>
            <a:pPr algn="ctr"/>
            <a:r>
              <a:rPr lang="ar-SA" sz="2400" b="1" u="sng" dirty="0"/>
              <a:t>مقدمة</a:t>
            </a:r>
            <a:endParaRPr lang="fr-DZ" b="1" u="sng" dirty="0"/>
          </a:p>
        </p:txBody>
      </p:sp>
    </p:spTree>
    <p:extLst>
      <p:ext uri="{BB962C8B-B14F-4D97-AF65-F5344CB8AC3E}">
        <p14:creationId xmlns:p14="http://schemas.microsoft.com/office/powerpoint/2010/main" val="4279204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2D26619-6C25-12C0-58B3-F6087B05D755}"/>
              </a:ext>
            </a:extLst>
          </p:cNvPr>
          <p:cNvSpPr txBox="1"/>
          <p:nvPr/>
        </p:nvSpPr>
        <p:spPr>
          <a:xfrm>
            <a:off x="2230120" y="2230814"/>
            <a:ext cx="4683759" cy="2123658"/>
          </a:xfrm>
          <a:prstGeom prst="rect">
            <a:avLst/>
          </a:prstGeom>
          <a:noFill/>
        </p:spPr>
        <p:txBody>
          <a:bodyPr wrap="square" rtlCol="0">
            <a:spAutoFit/>
          </a:bodyPr>
          <a:lstStyle/>
          <a:p>
            <a:pPr algn="ctr"/>
            <a:r>
              <a:rPr lang="ar-DZ" sz="1800" b="0" dirty="0">
                <a:effectLst/>
                <a:latin typeface="inherit"/>
              </a:rPr>
              <a:t>من خلال تعلم أنواع استراتيجيات التسويق المختلِفة يمكنك معرفة كيفيِة تحسين قيادة فريقك التنظيمي لتحقيق أهداف المنظمة في التسويق من خلال استراتيجيات مبنية على العلاقَات والبيانات والخطط وتمتلك القُدرة على إدراك أهمِية المحتوى الرقمِي وأثره في جذب الجمهور المُستهدف.</a:t>
            </a:r>
          </a:p>
          <a:p>
            <a:br>
              <a:rPr lang="ar-DZ" dirty="0">
                <a:effectLst/>
                <a:latin typeface="inherit"/>
              </a:rPr>
            </a:br>
            <a:endParaRPr lang="ar-DZ" dirty="0">
              <a:effectLst/>
              <a:latin typeface="inherit"/>
            </a:endParaRPr>
          </a:p>
          <a:p>
            <a:endParaRPr lang="fr-DZ" dirty="0"/>
          </a:p>
        </p:txBody>
      </p:sp>
      <p:sp>
        <p:nvSpPr>
          <p:cNvPr id="3" name="ZoneTexte 2">
            <a:extLst>
              <a:ext uri="{FF2B5EF4-FFF2-40B4-BE49-F238E27FC236}">
                <a16:creationId xmlns:a16="http://schemas.microsoft.com/office/drawing/2014/main" id="{FCD2E43E-F211-3928-8765-FF9DFB43B7DE}"/>
              </a:ext>
            </a:extLst>
          </p:cNvPr>
          <p:cNvSpPr txBox="1"/>
          <p:nvPr/>
        </p:nvSpPr>
        <p:spPr>
          <a:xfrm>
            <a:off x="5835298" y="1371600"/>
            <a:ext cx="758542" cy="461665"/>
          </a:xfrm>
          <a:prstGeom prst="rect">
            <a:avLst/>
          </a:prstGeom>
          <a:noFill/>
        </p:spPr>
        <p:txBody>
          <a:bodyPr wrap="none" rtlCol="0">
            <a:spAutoFit/>
          </a:bodyPr>
          <a:lstStyle/>
          <a:p>
            <a:pPr marR="0" algn="r" rtl="1">
              <a:lnSpc>
                <a:spcPct val="100000"/>
              </a:lnSpc>
              <a:spcBef>
                <a:spcPts val="0"/>
              </a:spcBef>
              <a:spcAft>
                <a:spcPts val="0"/>
              </a:spcAft>
              <a:buClr>
                <a:srgbClr val="000000"/>
              </a:buClr>
              <a:buFont typeface="Arial"/>
            </a:pPr>
            <a:r>
              <a:rPr lang="ar-SA" sz="2400" b="1" u="sng" dirty="0"/>
              <a:t>خاتمة</a:t>
            </a:r>
            <a:endParaRPr lang="fr-DZ" b="1" u="sng" dirty="0"/>
          </a:p>
        </p:txBody>
      </p:sp>
    </p:spTree>
    <p:extLst>
      <p:ext uri="{BB962C8B-B14F-4D97-AF65-F5344CB8AC3E}">
        <p14:creationId xmlns:p14="http://schemas.microsoft.com/office/powerpoint/2010/main" val="3455355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3EF0A0BE-34F5-DDBD-3B06-01836CF4B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16" y="0"/>
            <a:ext cx="9943832" cy="564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23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5"/>
          <p:cNvSpPr txBox="1">
            <a:spLocks noGrp="1"/>
          </p:cNvSpPr>
          <p:nvPr>
            <p:ph type="title"/>
          </p:nvPr>
        </p:nvSpPr>
        <p:spPr>
          <a:xfrm>
            <a:off x="722375" y="539500"/>
            <a:ext cx="7699200" cy="576000"/>
          </a:xfrm>
          <a:prstGeom prst="rect">
            <a:avLst/>
          </a:prstGeom>
        </p:spPr>
        <p:txBody>
          <a:bodyPr spcFirstLastPara="1" wrap="square" lIns="91425" tIns="91425" rIns="91425" bIns="91425" anchor="t" anchorCtr="0">
            <a:noAutofit/>
          </a:bodyPr>
          <a:lstStyle/>
          <a:p>
            <a:r>
              <a:rPr lang="ar-DZ" b="0" u="sng"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rPr>
              <a:t>مـــا هــي الإســــتراتيــجــيــة؟</a:t>
            </a:r>
            <a:br>
              <a:rPr lang="ar-DZ" b="0" u="sng"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rPr>
            </a:br>
            <a:br>
              <a:rPr lang="ar-DZ" b="0" u="sng"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rPr>
            </a:br>
            <a:endParaRPr lang="ar-DZ" b="0" u="sng"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endParaRPr>
          </a:p>
        </p:txBody>
      </p:sp>
      <p:sp>
        <p:nvSpPr>
          <p:cNvPr id="607" name="Google Shape;607;p45"/>
          <p:cNvSpPr txBox="1">
            <a:spLocks noGrp="1"/>
          </p:cNvSpPr>
          <p:nvPr>
            <p:ph type="body" idx="1"/>
          </p:nvPr>
        </p:nvSpPr>
        <p:spPr>
          <a:xfrm>
            <a:off x="2627224" y="1502125"/>
            <a:ext cx="4207681" cy="2534165"/>
          </a:xfrm>
          <a:prstGeom prst="rect">
            <a:avLst/>
          </a:prstGeom>
        </p:spPr>
        <p:txBody>
          <a:bodyPr spcFirstLastPara="1" wrap="square" lIns="91425" tIns="91425" rIns="91425" bIns="91425" anchor="t" anchorCtr="0">
            <a:noAutofit/>
          </a:bodyPr>
          <a:lstStyle/>
          <a:p>
            <a:pPr marL="171450" indent="-171450" algn="r">
              <a:buSzPts val="1100"/>
            </a:pPr>
            <a:endParaRPr lang="ar-DZ" dirty="0"/>
          </a:p>
          <a:p>
            <a:pPr marL="171450" indent="-171450" algn="r" rtl="1">
              <a:buSzPts val="1100"/>
            </a:pPr>
            <a:r>
              <a:rPr lang="ar-DZ" sz="1600" dirty="0"/>
              <a:t> هي خطة شاملة تُستخدم لتحقيق أهداف محددة على المدى    الطويل.</a:t>
            </a:r>
          </a:p>
          <a:p>
            <a:pPr marL="285750" indent="-285750" algn="r" rtl="1">
              <a:buSzPts val="1100"/>
            </a:pPr>
            <a:r>
              <a:rPr lang="ar-DZ" sz="1600" dirty="0"/>
              <a:t>هي عبارة عن مجموعة من الخطط والقرارات والأفعال المترابطة التي تُساعد في توجيه المنظمة نحو تحقيق أهدافها.</a:t>
            </a:r>
          </a:p>
          <a:p>
            <a:pPr marL="285750" indent="-285750" algn="r" rtl="1">
              <a:buSzPts val="1100"/>
            </a:pPr>
            <a:r>
              <a:rPr lang="ar-DZ" sz="1600" dirty="0"/>
              <a:t>تُستخدم في مختلف المجالات مثل الأعمال التجارية والحرب والسياسة والرياضة.</a:t>
            </a:r>
            <a:endParaRPr dirty="0"/>
          </a:p>
        </p:txBody>
      </p:sp>
      <p:grpSp>
        <p:nvGrpSpPr>
          <p:cNvPr id="608" name="Google Shape;608;p45"/>
          <p:cNvGrpSpPr/>
          <p:nvPr/>
        </p:nvGrpSpPr>
        <p:grpSpPr>
          <a:xfrm flipH="1">
            <a:off x="4532525" y="4140475"/>
            <a:ext cx="813900" cy="818100"/>
            <a:chOff x="8014675" y="343325"/>
            <a:chExt cx="813900" cy="818100"/>
          </a:xfrm>
        </p:grpSpPr>
        <p:sp>
          <p:nvSpPr>
            <p:cNvPr id="609" name="Google Shape;609;p45"/>
            <p:cNvSpPr/>
            <p:nvPr/>
          </p:nvSpPr>
          <p:spPr>
            <a:xfrm>
              <a:off x="8069575" y="400325"/>
              <a:ext cx="704100" cy="70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5"/>
            <p:cNvSpPr/>
            <p:nvPr/>
          </p:nvSpPr>
          <p:spPr>
            <a:xfrm rot="-5400000">
              <a:off x="8012575" y="345425"/>
              <a:ext cx="818100" cy="813900"/>
            </a:xfrm>
            <a:prstGeom prst="pie">
              <a:avLst>
                <a:gd name="adj1" fmla="val 16133725"/>
                <a:gd name="adj2" fmla="val 1501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45"/>
          <p:cNvSpPr/>
          <p:nvPr/>
        </p:nvSpPr>
        <p:spPr>
          <a:xfrm>
            <a:off x="284100" y="1502125"/>
            <a:ext cx="602815" cy="601482"/>
          </a:xfrm>
          <a:custGeom>
            <a:avLst/>
            <a:gdLst/>
            <a:ahLst/>
            <a:cxnLst/>
            <a:rect l="l" t="t" r="r" b="b"/>
            <a:pathLst>
              <a:path w="32392" h="32316" extrusionOk="0">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grpSp>
        <p:nvGrpSpPr>
          <p:cNvPr id="612" name="Google Shape;612;p45"/>
          <p:cNvGrpSpPr/>
          <p:nvPr/>
        </p:nvGrpSpPr>
        <p:grpSpPr>
          <a:xfrm>
            <a:off x="0" y="2970650"/>
            <a:ext cx="1710416" cy="2172858"/>
            <a:chOff x="0" y="2970650"/>
            <a:chExt cx="1710416" cy="2172858"/>
          </a:xfrm>
        </p:grpSpPr>
        <p:cxnSp>
          <p:nvCxnSpPr>
            <p:cNvPr id="613" name="Google Shape;613;p45"/>
            <p:cNvCxnSpPr/>
            <p:nvPr/>
          </p:nvCxnSpPr>
          <p:spPr>
            <a:xfrm>
              <a:off x="0" y="3410732"/>
              <a:ext cx="1710300" cy="0"/>
            </a:xfrm>
            <a:prstGeom prst="straightConnector1">
              <a:avLst/>
            </a:prstGeom>
            <a:noFill/>
            <a:ln w="9525" cap="flat" cmpd="sng">
              <a:solidFill>
                <a:schemeClr val="dk1"/>
              </a:solidFill>
              <a:prstDash val="solid"/>
              <a:round/>
              <a:headEnd type="none" w="med" len="med"/>
              <a:tailEnd type="none" w="med" len="med"/>
            </a:ln>
          </p:spPr>
        </p:cxnSp>
        <p:cxnSp>
          <p:nvCxnSpPr>
            <p:cNvPr id="614" name="Google Shape;614;p45"/>
            <p:cNvCxnSpPr/>
            <p:nvPr/>
          </p:nvCxnSpPr>
          <p:spPr>
            <a:xfrm>
              <a:off x="0" y="3845254"/>
              <a:ext cx="1710300" cy="0"/>
            </a:xfrm>
            <a:prstGeom prst="straightConnector1">
              <a:avLst/>
            </a:prstGeom>
            <a:noFill/>
            <a:ln w="9525" cap="flat" cmpd="sng">
              <a:solidFill>
                <a:schemeClr val="dk1"/>
              </a:solidFill>
              <a:prstDash val="solid"/>
              <a:round/>
              <a:headEnd type="none" w="med" len="med"/>
              <a:tailEnd type="none" w="med" len="med"/>
            </a:ln>
          </p:spPr>
        </p:cxnSp>
        <p:cxnSp>
          <p:nvCxnSpPr>
            <p:cNvPr id="615" name="Google Shape;615;p45"/>
            <p:cNvCxnSpPr/>
            <p:nvPr/>
          </p:nvCxnSpPr>
          <p:spPr>
            <a:xfrm>
              <a:off x="0" y="4279776"/>
              <a:ext cx="1710300" cy="0"/>
            </a:xfrm>
            <a:prstGeom prst="straightConnector1">
              <a:avLst/>
            </a:prstGeom>
            <a:noFill/>
            <a:ln w="9525" cap="flat" cmpd="sng">
              <a:solidFill>
                <a:schemeClr val="dk1"/>
              </a:solidFill>
              <a:prstDash val="solid"/>
              <a:round/>
              <a:headEnd type="none" w="med" len="med"/>
              <a:tailEnd type="none" w="med" len="med"/>
            </a:ln>
          </p:spPr>
        </p:cxnSp>
        <p:cxnSp>
          <p:nvCxnSpPr>
            <p:cNvPr id="616" name="Google Shape;616;p45"/>
            <p:cNvCxnSpPr/>
            <p:nvPr/>
          </p:nvCxnSpPr>
          <p:spPr>
            <a:xfrm>
              <a:off x="428996" y="2970650"/>
              <a:ext cx="0" cy="2172858"/>
            </a:xfrm>
            <a:prstGeom prst="straightConnector1">
              <a:avLst/>
            </a:prstGeom>
            <a:noFill/>
            <a:ln w="9525" cap="flat" cmpd="sng">
              <a:solidFill>
                <a:schemeClr val="dk1"/>
              </a:solidFill>
              <a:prstDash val="solid"/>
              <a:round/>
              <a:headEnd type="none" w="med" len="med"/>
              <a:tailEnd type="none" w="med" len="med"/>
            </a:ln>
          </p:spPr>
        </p:cxnSp>
        <p:cxnSp>
          <p:nvCxnSpPr>
            <p:cNvPr id="617" name="Google Shape;617;p45"/>
            <p:cNvCxnSpPr/>
            <p:nvPr/>
          </p:nvCxnSpPr>
          <p:spPr>
            <a:xfrm>
              <a:off x="857992" y="2970650"/>
              <a:ext cx="0" cy="2172858"/>
            </a:xfrm>
            <a:prstGeom prst="straightConnector1">
              <a:avLst/>
            </a:prstGeom>
            <a:noFill/>
            <a:ln w="9525" cap="flat" cmpd="sng">
              <a:solidFill>
                <a:schemeClr val="dk1"/>
              </a:solidFill>
              <a:prstDash val="solid"/>
              <a:round/>
              <a:headEnd type="none" w="med" len="med"/>
              <a:tailEnd type="none" w="med" len="med"/>
            </a:ln>
          </p:spPr>
        </p:cxnSp>
        <p:cxnSp>
          <p:nvCxnSpPr>
            <p:cNvPr id="618" name="Google Shape;618;p45"/>
            <p:cNvCxnSpPr/>
            <p:nvPr/>
          </p:nvCxnSpPr>
          <p:spPr>
            <a:xfrm>
              <a:off x="1281420" y="2970650"/>
              <a:ext cx="0" cy="2172858"/>
            </a:xfrm>
            <a:prstGeom prst="straightConnector1">
              <a:avLst/>
            </a:prstGeom>
            <a:noFill/>
            <a:ln w="9525" cap="flat" cmpd="sng">
              <a:solidFill>
                <a:schemeClr val="dk1"/>
              </a:solidFill>
              <a:prstDash val="solid"/>
              <a:round/>
              <a:headEnd type="none" w="med" len="med"/>
              <a:tailEnd type="none" w="med" len="med"/>
            </a:ln>
          </p:spPr>
        </p:cxnSp>
        <p:cxnSp>
          <p:nvCxnSpPr>
            <p:cNvPr id="619" name="Google Shape;619;p45"/>
            <p:cNvCxnSpPr/>
            <p:nvPr/>
          </p:nvCxnSpPr>
          <p:spPr>
            <a:xfrm>
              <a:off x="1710416" y="2970650"/>
              <a:ext cx="0" cy="2172858"/>
            </a:xfrm>
            <a:prstGeom prst="straightConnector1">
              <a:avLst/>
            </a:prstGeom>
            <a:noFill/>
            <a:ln w="9525" cap="flat" cmpd="sng">
              <a:solidFill>
                <a:schemeClr val="dk1"/>
              </a:solidFill>
              <a:prstDash val="solid"/>
              <a:round/>
              <a:headEnd type="none" w="med" len="med"/>
              <a:tailEnd type="none" w="med" len="med"/>
            </a:ln>
          </p:spPr>
        </p:cxnSp>
        <p:cxnSp>
          <p:nvCxnSpPr>
            <p:cNvPr id="620" name="Google Shape;620;p45"/>
            <p:cNvCxnSpPr/>
            <p:nvPr/>
          </p:nvCxnSpPr>
          <p:spPr>
            <a:xfrm>
              <a:off x="0" y="4708975"/>
              <a:ext cx="1710300" cy="0"/>
            </a:xfrm>
            <a:prstGeom prst="straightConnector1">
              <a:avLst/>
            </a:prstGeom>
            <a:noFill/>
            <a:ln w="9525" cap="flat" cmpd="sng">
              <a:solidFill>
                <a:schemeClr val="dk1"/>
              </a:solidFill>
              <a:prstDash val="solid"/>
              <a:round/>
              <a:headEnd type="none" w="med" len="med"/>
              <a:tailEnd type="none" w="med" len="med"/>
            </a:ln>
          </p:spPr>
        </p:cxnSp>
        <p:cxnSp>
          <p:nvCxnSpPr>
            <p:cNvPr id="621" name="Google Shape;621;p45"/>
            <p:cNvCxnSpPr/>
            <p:nvPr/>
          </p:nvCxnSpPr>
          <p:spPr>
            <a:xfrm>
              <a:off x="0" y="2976250"/>
              <a:ext cx="1710300" cy="0"/>
            </a:xfrm>
            <a:prstGeom prst="straightConnector1">
              <a:avLst/>
            </a:prstGeom>
            <a:noFill/>
            <a:ln w="9525" cap="flat" cmpd="sng">
              <a:solidFill>
                <a:schemeClr val="dk1"/>
              </a:solidFill>
              <a:prstDash val="solid"/>
              <a:round/>
              <a:headEnd type="none" w="med" len="med"/>
              <a:tailEnd type="none" w="med" len="med"/>
            </a:ln>
          </p:spPr>
        </p:cxnSp>
      </p:grpSp>
      <p:sp>
        <p:nvSpPr>
          <p:cNvPr id="622" name="Google Shape;622;p45"/>
          <p:cNvSpPr/>
          <p:nvPr/>
        </p:nvSpPr>
        <p:spPr>
          <a:xfrm rot="-5400000" flipH="1">
            <a:off x="7818925" y="4001300"/>
            <a:ext cx="343200" cy="862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06"/>
                                        </p:tgtEl>
                                        <p:attrNameLst>
                                          <p:attrName>style.visibility</p:attrName>
                                        </p:attrNameLst>
                                      </p:cBhvr>
                                      <p:to>
                                        <p:strVal val="visible"/>
                                      </p:to>
                                    </p:set>
                                    <p:anim calcmode="lin" valueType="num">
                                      <p:cBhvr additive="base">
                                        <p:cTn id="7" dur="500"/>
                                        <p:tgtEl>
                                          <p:spTgt spid="606"/>
                                        </p:tgtEl>
                                        <p:attrNameLst>
                                          <p:attrName>ppt_y</p:attrName>
                                        </p:attrNameLst>
                                      </p:cBhvr>
                                      <p:tavLst>
                                        <p:tav tm="0">
                                          <p:val>
                                            <p:strVal val="#ppt_y+#ppt_h*1.125000"/>
                                          </p:val>
                                        </p:tav>
                                        <p:tav tm="100000">
                                          <p:val>
                                            <p:strVal val="#ppt_y"/>
                                          </p:val>
                                        </p:tav>
                                      </p:tavLst>
                                    </p:anim>
                                    <p:animEffect transition="in" filter="wipe(up)">
                                      <p:cBhvr>
                                        <p:cTn id="8" dur="500"/>
                                        <p:tgtEl>
                                          <p:spTgt spid="60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07">
                                            <p:txEl>
                                              <p:pRg st="1" end="1"/>
                                            </p:txEl>
                                          </p:spTgt>
                                        </p:tgtEl>
                                        <p:attrNameLst>
                                          <p:attrName>style.visibility</p:attrName>
                                        </p:attrNameLst>
                                      </p:cBhvr>
                                      <p:to>
                                        <p:strVal val="visible"/>
                                      </p:to>
                                    </p:set>
                                    <p:animEffect transition="in" filter="barn(inVertical)">
                                      <p:cBhvr>
                                        <p:cTn id="13" dur="500"/>
                                        <p:tgtEl>
                                          <p:spTgt spid="60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07">
                                            <p:txEl>
                                              <p:pRg st="2" end="2"/>
                                            </p:txEl>
                                          </p:spTgt>
                                        </p:tgtEl>
                                        <p:attrNameLst>
                                          <p:attrName>style.visibility</p:attrName>
                                        </p:attrNameLst>
                                      </p:cBhvr>
                                      <p:to>
                                        <p:strVal val="visible"/>
                                      </p:to>
                                    </p:set>
                                    <p:animEffect transition="in" filter="barn(inVertical)">
                                      <p:cBhvr>
                                        <p:cTn id="18" dur="500"/>
                                        <p:tgtEl>
                                          <p:spTgt spid="6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07">
                                            <p:txEl>
                                              <p:pRg st="3" end="3"/>
                                            </p:txEl>
                                          </p:spTgt>
                                        </p:tgtEl>
                                        <p:attrNameLst>
                                          <p:attrName>style.visibility</p:attrName>
                                        </p:attrNameLst>
                                      </p:cBhvr>
                                      <p:to>
                                        <p:strVal val="visible"/>
                                      </p:to>
                                    </p:set>
                                    <p:animEffect transition="in" filter="barn(inVertical)">
                                      <p:cBhvr>
                                        <p:cTn id="23" dur="500"/>
                                        <p:tgtEl>
                                          <p:spTgt spid="6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0"/>
      <p:bldP spid="6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6" name="Google Shape;596;p44"/>
          <p:cNvGrpSpPr/>
          <p:nvPr/>
        </p:nvGrpSpPr>
        <p:grpSpPr>
          <a:xfrm flipH="1">
            <a:off x="214400" y="1170350"/>
            <a:ext cx="813900" cy="818100"/>
            <a:chOff x="8014675" y="343325"/>
            <a:chExt cx="813900" cy="818100"/>
          </a:xfrm>
        </p:grpSpPr>
        <p:sp>
          <p:nvSpPr>
            <p:cNvPr id="597" name="Google Shape;597;p44"/>
            <p:cNvSpPr/>
            <p:nvPr/>
          </p:nvSpPr>
          <p:spPr>
            <a:xfrm>
              <a:off x="8069575" y="400325"/>
              <a:ext cx="704100" cy="7041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dirty="0"/>
            </a:p>
          </p:txBody>
        </p:sp>
        <p:sp>
          <p:nvSpPr>
            <p:cNvPr id="598" name="Google Shape;598;p44"/>
            <p:cNvSpPr/>
            <p:nvPr/>
          </p:nvSpPr>
          <p:spPr>
            <a:xfrm rot="-5400000">
              <a:off x="8012575" y="345425"/>
              <a:ext cx="818100" cy="813900"/>
            </a:xfrm>
            <a:prstGeom prst="pie">
              <a:avLst>
                <a:gd name="adj1" fmla="val 16133725"/>
                <a:gd name="adj2" fmla="val 1501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44"/>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r>
              <a:rPr lang="ar-DZ" u="sng" dirty="0">
                <a:effectLst/>
              </a:rPr>
              <a:t>مفـــهوم الإستراتيجــيات التســـويق الدولـــي </a:t>
            </a:r>
            <a:br>
              <a:rPr lang="ar-DZ" u="sng" dirty="0">
                <a:effectLst/>
              </a:rPr>
            </a:br>
            <a:br>
              <a:rPr lang="ar-DZ" u="sng" dirty="0">
                <a:effectLst/>
              </a:rPr>
            </a:br>
            <a:endParaRPr lang="ar-DZ" u="sng" dirty="0">
              <a:effectLst/>
            </a:endParaRPr>
          </a:p>
        </p:txBody>
      </p:sp>
      <p:sp>
        <p:nvSpPr>
          <p:cNvPr id="600" name="Google Shape;600;p44"/>
          <p:cNvSpPr txBox="1">
            <a:spLocks noGrp="1"/>
          </p:cNvSpPr>
          <p:nvPr>
            <p:ph type="subTitle" idx="1"/>
          </p:nvPr>
        </p:nvSpPr>
        <p:spPr>
          <a:xfrm>
            <a:off x="1028300" y="1880245"/>
            <a:ext cx="3378600" cy="1775400"/>
          </a:xfrm>
          <a:prstGeom prst="rect">
            <a:avLst/>
          </a:prstGeom>
        </p:spPr>
        <p:txBody>
          <a:bodyPr spcFirstLastPara="1" wrap="square" lIns="91425" tIns="91425" rIns="91425" bIns="91425" anchor="t" anchorCtr="0">
            <a:noAutofit/>
          </a:bodyPr>
          <a:lstStyle/>
          <a:p>
            <a:pPr marL="0" indent="0" algn="r"/>
            <a:r>
              <a:rPr lang="ar-DZ" sz="1400" b="0" i="0" u="none" strike="noStrike" dirty="0">
                <a:solidFill>
                  <a:schemeClr val="tx1"/>
                </a:solidFill>
                <a:effectLst/>
                <a:latin typeface="system-ui"/>
              </a:rPr>
              <a:t>تعتبر التحديات الرئيسية في التسويق الدولي هي التكيف مع اختلافات الثقافات واللغات والتشريعات والتجارة الدولية.</a:t>
            </a:r>
          </a:p>
          <a:p>
            <a:pPr marL="0" lvl="0" indent="0" algn="r" rtl="0">
              <a:spcBef>
                <a:spcPts val="0"/>
              </a:spcBef>
              <a:spcAft>
                <a:spcPts val="0"/>
              </a:spcAft>
              <a:buNone/>
            </a:pPr>
            <a:r>
              <a:rPr lang="ar-DZ" sz="1400" b="0" i="0" u="none" strike="noStrike" dirty="0">
                <a:solidFill>
                  <a:schemeClr val="tx1"/>
                </a:solidFill>
                <a:effectLst/>
                <a:latin typeface="system-ui"/>
              </a:rPr>
              <a:t>يتضمن ذلك دراسة السوق وتحليل المنافسة وتحديد الجمهور المستهدف وتحديد القنوات التسويقية المناسبة وتطوير استراتيجيات التسعير والتوزيع والترويج للمنتجات والخدمات في الأسواق العالمية.].</a:t>
            </a:r>
            <a:endParaRPr sz="1400" dirty="0">
              <a:solidFill>
                <a:schemeClr val="tx1"/>
              </a:solidFill>
            </a:endParaRPr>
          </a:p>
        </p:txBody>
      </p:sp>
      <p:sp>
        <p:nvSpPr>
          <p:cNvPr id="601" name="Google Shape;601;p44"/>
          <p:cNvSpPr txBox="1">
            <a:spLocks noGrp="1"/>
          </p:cNvSpPr>
          <p:nvPr>
            <p:ph type="subTitle" idx="2"/>
          </p:nvPr>
        </p:nvSpPr>
        <p:spPr>
          <a:xfrm>
            <a:off x="4791947" y="1801091"/>
            <a:ext cx="3520779" cy="2105984"/>
          </a:xfrm>
          <a:prstGeom prst="rect">
            <a:avLst/>
          </a:prstGeom>
        </p:spPr>
        <p:txBody>
          <a:bodyPr spcFirstLastPara="1" wrap="square" lIns="91425" tIns="91425" rIns="91425" bIns="91425" anchor="t" anchorCtr="0">
            <a:noAutofit/>
          </a:bodyPr>
          <a:lstStyle/>
          <a:p>
            <a:pPr algn="r"/>
            <a:r>
              <a:rPr lang="ar-DZ" sz="1400" dirty="0">
                <a:effectLst/>
                <a:latin typeface="Helvetica" pitchFamily="2" charset="0"/>
              </a:rPr>
              <a:t>تعمل المؤسسات</a:t>
            </a:r>
            <a:r>
              <a:rPr lang="ar-DZ" sz="1400" dirty="0">
                <a:latin typeface="Helvetica" pitchFamily="2" charset="0"/>
              </a:rPr>
              <a:t> </a:t>
            </a:r>
            <a:r>
              <a:rPr lang="ar-DZ" sz="1400" dirty="0">
                <a:effectLst/>
                <a:latin typeface="Helvetica" pitchFamily="2" charset="0"/>
              </a:rPr>
              <a:t>بشكل</a:t>
            </a:r>
            <a:r>
              <a:rPr lang="ar-DZ" sz="1400" dirty="0">
                <a:latin typeface="Helvetica" pitchFamily="2" charset="0"/>
              </a:rPr>
              <a:t> </a:t>
            </a:r>
            <a:r>
              <a:rPr lang="ar-DZ" sz="1400" dirty="0">
                <a:effectLst/>
                <a:latin typeface="Helvetica" pitchFamily="2" charset="0"/>
              </a:rPr>
              <a:t>عام</a:t>
            </a:r>
            <a:r>
              <a:rPr lang="ar-DZ" sz="1400" dirty="0">
                <a:latin typeface="Helvetica" pitchFamily="2" charset="0"/>
              </a:rPr>
              <a:t> </a:t>
            </a:r>
            <a:r>
              <a:rPr lang="ar-DZ" sz="1400" dirty="0">
                <a:effectLst/>
                <a:latin typeface="Helvetica" pitchFamily="2" charset="0"/>
              </a:rPr>
              <a:t>في</a:t>
            </a:r>
            <a:r>
              <a:rPr lang="ar-DZ" sz="1400" dirty="0">
                <a:latin typeface="Helvetica" pitchFamily="2" charset="0"/>
              </a:rPr>
              <a:t> </a:t>
            </a:r>
            <a:r>
              <a:rPr lang="ar-DZ" sz="1400" dirty="0">
                <a:effectLst/>
                <a:latin typeface="Helvetica" pitchFamily="2" charset="0"/>
              </a:rPr>
              <a:t>بيئة متحركة وديناميكية</a:t>
            </a:r>
          </a:p>
          <a:p>
            <a:pPr algn="r"/>
            <a:r>
              <a:rPr lang="ar-DZ" sz="1400" dirty="0">
                <a:latin typeface="Helvetica" pitchFamily="2" charset="0"/>
              </a:rPr>
              <a:t> </a:t>
            </a:r>
            <a:r>
              <a:rPr lang="ar-DZ" sz="1400" dirty="0">
                <a:effectLst/>
                <a:latin typeface="Helvetica" pitchFamily="2" charset="0"/>
              </a:rPr>
              <a:t>و</a:t>
            </a:r>
            <a:r>
              <a:rPr lang="ar-DZ" sz="1400" dirty="0">
                <a:latin typeface="Helvetica" pitchFamily="2" charset="0"/>
              </a:rPr>
              <a:t> </a:t>
            </a:r>
            <a:r>
              <a:rPr lang="ar-DZ" sz="1400" dirty="0">
                <a:effectLst/>
                <a:latin typeface="Helvetica" pitchFamily="2" charset="0"/>
              </a:rPr>
              <a:t>هذا</a:t>
            </a:r>
            <a:r>
              <a:rPr lang="ar-DZ" sz="1400" dirty="0">
                <a:latin typeface="Helvetica" pitchFamily="2" charset="0"/>
              </a:rPr>
              <a:t> </a:t>
            </a:r>
            <a:r>
              <a:rPr lang="ar-DZ" sz="1400" dirty="0">
                <a:effectLst/>
                <a:latin typeface="Helvetica" pitchFamily="2" charset="0"/>
              </a:rPr>
              <a:t>جعلها</a:t>
            </a:r>
            <a:r>
              <a:rPr lang="ar-DZ" sz="1400" dirty="0">
                <a:latin typeface="Helvetica" pitchFamily="2" charset="0"/>
              </a:rPr>
              <a:t> </a:t>
            </a:r>
            <a:r>
              <a:rPr lang="ar-DZ" sz="1400" dirty="0">
                <a:effectLst/>
                <a:latin typeface="Helvetica" pitchFamily="2" charset="0"/>
              </a:rPr>
              <a:t>تركز</a:t>
            </a:r>
            <a:r>
              <a:rPr lang="ar-DZ" sz="1400" dirty="0">
                <a:latin typeface="Helvetica" pitchFamily="2" charset="0"/>
              </a:rPr>
              <a:t> </a:t>
            </a:r>
            <a:r>
              <a:rPr lang="ar-DZ" sz="1400" dirty="0">
                <a:effectLst/>
                <a:latin typeface="Helvetica" pitchFamily="2" charset="0"/>
              </a:rPr>
              <a:t>على</a:t>
            </a:r>
            <a:r>
              <a:rPr lang="ar-DZ" sz="1400" dirty="0">
                <a:latin typeface="Helvetica" pitchFamily="2" charset="0"/>
              </a:rPr>
              <a:t> </a:t>
            </a:r>
            <a:r>
              <a:rPr lang="ar-DZ" sz="1400" dirty="0">
                <a:effectLst/>
                <a:latin typeface="Helvetica" pitchFamily="2" charset="0"/>
              </a:rPr>
              <a:t>ضرورة</a:t>
            </a:r>
            <a:r>
              <a:rPr lang="ar-DZ" sz="1400" dirty="0">
                <a:latin typeface="Helvetica" pitchFamily="2" charset="0"/>
              </a:rPr>
              <a:t> </a:t>
            </a:r>
            <a:r>
              <a:rPr lang="ar-DZ" sz="1400" dirty="0">
                <a:effectLst/>
                <a:latin typeface="Helvetica" pitchFamily="2" charset="0"/>
              </a:rPr>
              <a:t>اعتماد</a:t>
            </a:r>
            <a:r>
              <a:rPr lang="ar-DZ" sz="1400" dirty="0">
                <a:latin typeface="Helvetica" pitchFamily="2" charset="0"/>
              </a:rPr>
              <a:t> </a:t>
            </a:r>
            <a:r>
              <a:rPr lang="ar-DZ" sz="1400" dirty="0">
                <a:effectLst/>
                <a:latin typeface="Helvetica" pitchFamily="2" charset="0"/>
              </a:rPr>
              <a:t>إستراتيجية</a:t>
            </a:r>
            <a:r>
              <a:rPr lang="ar-DZ" sz="1400" dirty="0">
                <a:latin typeface="Helvetica" pitchFamily="2" charset="0"/>
              </a:rPr>
              <a:t> </a:t>
            </a:r>
            <a:r>
              <a:rPr lang="ar-DZ" sz="1400" dirty="0">
                <a:effectLst/>
                <a:latin typeface="Helvetica" pitchFamily="2" charset="0"/>
              </a:rPr>
              <a:t>تسويقية</a:t>
            </a:r>
            <a:r>
              <a:rPr lang="ar-DZ" sz="1400" dirty="0">
                <a:latin typeface="Helvetica" pitchFamily="2" charset="0"/>
              </a:rPr>
              <a:t> </a:t>
            </a:r>
            <a:r>
              <a:rPr lang="ar-DZ" sz="1400" dirty="0">
                <a:effectLst/>
                <a:latin typeface="Helvetica" pitchFamily="2" charset="0"/>
              </a:rPr>
              <a:t>دولية</a:t>
            </a:r>
            <a:r>
              <a:rPr lang="ar-DZ" sz="1400" dirty="0">
                <a:latin typeface="Helvetica" pitchFamily="2" charset="0"/>
              </a:rPr>
              <a:t> </a:t>
            </a:r>
            <a:r>
              <a:rPr lang="ar-DZ" sz="1400" dirty="0">
                <a:effectLst/>
                <a:latin typeface="Helvetica" pitchFamily="2" charset="0"/>
              </a:rPr>
              <a:t>تتميزا في توجيه مسارعملها مستقبلا</a:t>
            </a:r>
            <a:r>
              <a:rPr lang="ar-DZ" sz="1400" dirty="0">
                <a:latin typeface="Helvetica" pitchFamily="2" charset="0"/>
              </a:rPr>
              <a:t> </a:t>
            </a:r>
            <a:r>
              <a:rPr lang="ar-DZ" sz="1400" dirty="0">
                <a:effectLst/>
                <a:latin typeface="Helvetica" pitchFamily="2" charset="0"/>
              </a:rPr>
              <a:t>وهذا</a:t>
            </a:r>
            <a:r>
              <a:rPr lang="ar-DZ" sz="1400" dirty="0">
                <a:latin typeface="Helvetica" pitchFamily="2" charset="0"/>
              </a:rPr>
              <a:t> </a:t>
            </a:r>
            <a:r>
              <a:rPr lang="ar-DZ" sz="1400" dirty="0">
                <a:effectLst/>
                <a:latin typeface="Helvetica" pitchFamily="2" charset="0"/>
              </a:rPr>
              <a:t>يتم برسم</a:t>
            </a:r>
            <a:r>
              <a:rPr lang="ar-DZ" sz="1400" dirty="0">
                <a:latin typeface="Helvetica" pitchFamily="2" charset="0"/>
              </a:rPr>
              <a:t> </a:t>
            </a:r>
            <a:r>
              <a:rPr lang="ar-DZ" sz="1400" dirty="0">
                <a:effectLst/>
                <a:latin typeface="Helvetica" pitchFamily="2" charset="0"/>
              </a:rPr>
              <a:t>وصياغة</a:t>
            </a:r>
            <a:r>
              <a:rPr lang="ar-DZ" sz="1400" dirty="0">
                <a:latin typeface="Helvetica" pitchFamily="2" charset="0"/>
              </a:rPr>
              <a:t> </a:t>
            </a:r>
            <a:r>
              <a:rPr lang="ar-DZ" sz="1400" dirty="0">
                <a:effectLst/>
                <a:latin typeface="Helvetica" pitchFamily="2" charset="0"/>
              </a:rPr>
              <a:t>بالوضوح من اجل</a:t>
            </a:r>
            <a:r>
              <a:rPr lang="ar-DZ" sz="1400" dirty="0">
                <a:latin typeface="Helvetica" pitchFamily="2" charset="0"/>
              </a:rPr>
              <a:t> </a:t>
            </a:r>
            <a:r>
              <a:rPr lang="ar-DZ" sz="1400" dirty="0">
                <a:effectLst/>
                <a:latin typeface="Helvetica" pitchFamily="2" charset="0"/>
              </a:rPr>
              <a:t>مساعد إستراتيجية تبدأ من عملية</a:t>
            </a:r>
            <a:r>
              <a:rPr lang="ar-DZ" sz="1400" dirty="0">
                <a:latin typeface="Helvetica" pitchFamily="2" charset="0"/>
              </a:rPr>
              <a:t> </a:t>
            </a:r>
            <a:r>
              <a:rPr lang="ar-DZ" sz="1400" dirty="0">
                <a:effectLst/>
                <a:latin typeface="Helvetica" pitchFamily="2" charset="0"/>
              </a:rPr>
              <a:t>التخطيط</a:t>
            </a:r>
            <a:r>
              <a:rPr lang="ar-DZ" sz="1400" dirty="0">
                <a:latin typeface="Helvetica" pitchFamily="2" charset="0"/>
              </a:rPr>
              <a:t> </a:t>
            </a:r>
            <a:r>
              <a:rPr lang="ar-DZ" sz="1400" dirty="0">
                <a:effectLst/>
                <a:latin typeface="Helvetica" pitchFamily="2" charset="0"/>
              </a:rPr>
              <a:t>حتى</a:t>
            </a:r>
            <a:r>
              <a:rPr lang="ar-DZ" sz="1400" dirty="0">
                <a:latin typeface="Helvetica" pitchFamily="2" charset="0"/>
              </a:rPr>
              <a:t> </a:t>
            </a:r>
            <a:r>
              <a:rPr lang="ar-DZ" sz="1400" dirty="0">
                <a:effectLst/>
                <a:latin typeface="Helvetica" pitchFamily="2" charset="0"/>
              </a:rPr>
              <a:t>تصل إلى عملية</a:t>
            </a:r>
            <a:r>
              <a:rPr lang="ar-DZ" sz="1400" dirty="0">
                <a:latin typeface="Helvetica" pitchFamily="2" charset="0"/>
              </a:rPr>
              <a:t> </a:t>
            </a:r>
            <a:r>
              <a:rPr lang="ar-DZ" sz="1400" dirty="0">
                <a:effectLst/>
                <a:latin typeface="Helvetica" pitchFamily="2" charset="0"/>
              </a:rPr>
              <a:t>تنفيذها</a:t>
            </a:r>
            <a:r>
              <a:rPr lang="ar-DZ" sz="1400" dirty="0">
                <a:latin typeface="Helvetica" pitchFamily="2" charset="0"/>
              </a:rPr>
              <a:t> </a:t>
            </a:r>
            <a:r>
              <a:rPr lang="ar-DZ" sz="1400" dirty="0">
                <a:effectLst/>
                <a:latin typeface="Helvetica" pitchFamily="2" charset="0"/>
              </a:rPr>
              <a:t>و تحصيل</a:t>
            </a:r>
            <a:r>
              <a:rPr lang="ar-DZ" sz="1400" dirty="0">
                <a:latin typeface="Helvetica" pitchFamily="2" charset="0"/>
              </a:rPr>
              <a:t> </a:t>
            </a:r>
            <a:r>
              <a:rPr lang="ar-DZ" sz="1400" dirty="0">
                <a:effectLst/>
                <a:latin typeface="Helvetica" pitchFamily="2" charset="0"/>
              </a:rPr>
              <a:t>نتائجها</a:t>
            </a:r>
            <a:r>
              <a:rPr lang="ar-DZ" sz="1400" dirty="0">
                <a:latin typeface="Helvetica" pitchFamily="2" charset="0"/>
              </a:rPr>
              <a:t> </a:t>
            </a:r>
            <a:r>
              <a:rPr lang="ar-DZ" sz="1400" dirty="0">
                <a:effectLst/>
                <a:latin typeface="Helvetica" pitchFamily="2" charset="0"/>
              </a:rPr>
              <a:t>مستقبلا</a:t>
            </a:r>
          </a:p>
          <a:p>
            <a:pPr algn="r" rtl="1">
              <a:buFont typeface="Arial" panose="020B0604020202020204" pitchFamily="34" charset="0"/>
              <a:buChar char="•"/>
            </a:pPr>
            <a:r>
              <a:rPr lang="ar-DZ" sz="1400" dirty="0">
                <a:effectLst/>
                <a:latin typeface="Helvetica" pitchFamily="2" charset="0"/>
              </a:rPr>
              <a:t>  </a:t>
            </a:r>
            <a:r>
              <a:rPr lang="ar-DZ" sz="1400" b="0" i="0" u="none" strike="noStrike" dirty="0">
                <a:solidFill>
                  <a:schemeClr val="tx1"/>
                </a:solidFill>
                <a:effectLst/>
                <a:latin typeface="system-ui"/>
              </a:rPr>
              <a:t>استراتيجيات التسويق الدولي تشمل الخطط والتكتيكات التي تستخدمها الشركات لتسويق منتجاتها وخدماتها في الأسواق العالمية</a:t>
            </a:r>
            <a:endParaRPr lang="ar-DZ" sz="1400" dirty="0">
              <a:effectLst/>
              <a:latin typeface="Helvetica"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blinds(horizontal)">
                                      <p:cBhvr>
                                        <p:cTn id="7" dur="500"/>
                                        <p:tgtEl>
                                          <p:spTgt spid="59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0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0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0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00">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p:bldP spid="600" grpId="0" build="p"/>
      <p:bldP spid="60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48"/>
          <p:cNvSpPr txBox="1">
            <a:spLocks noGrp="1"/>
          </p:cNvSpPr>
          <p:nvPr>
            <p:ph type="title"/>
          </p:nvPr>
        </p:nvSpPr>
        <p:spPr>
          <a:xfrm>
            <a:off x="722400" y="496775"/>
            <a:ext cx="7699200" cy="572700"/>
          </a:xfrm>
          <a:prstGeom prst="rect">
            <a:avLst/>
          </a:prstGeom>
        </p:spPr>
        <p:txBody>
          <a:bodyPr spcFirstLastPara="1" wrap="square" lIns="91425" tIns="91425" rIns="91425" bIns="91425" anchor="t" anchorCtr="0">
            <a:noAutofit/>
          </a:bodyPr>
          <a:lstStyle/>
          <a:p>
            <a:r>
              <a:rPr lang="ar-DZ" u="sng" dirty="0">
                <a:effectLst/>
                <a:latin typeface="inherit"/>
              </a:rPr>
              <a:t>اهـــمية استراتيجيــات التسويــق الدولــي</a:t>
            </a:r>
            <a:br>
              <a:rPr lang="ar-DZ" u="sng" dirty="0">
                <a:effectLst/>
                <a:latin typeface="inherit"/>
              </a:rPr>
            </a:br>
            <a:br>
              <a:rPr lang="ar-DZ" u="sng" dirty="0"/>
            </a:br>
            <a:endParaRPr u="sng" dirty="0"/>
          </a:p>
        </p:txBody>
      </p:sp>
      <p:sp>
        <p:nvSpPr>
          <p:cNvPr id="667" name="Google Shape;667;p48"/>
          <p:cNvSpPr txBox="1">
            <a:spLocks noGrp="1"/>
          </p:cNvSpPr>
          <p:nvPr>
            <p:ph type="subTitle" idx="1"/>
          </p:nvPr>
        </p:nvSpPr>
        <p:spPr>
          <a:xfrm>
            <a:off x="1495424" y="1727525"/>
            <a:ext cx="2676600" cy="8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1400" i="0" u="none" strike="noStrike" dirty="0">
                <a:solidFill>
                  <a:schemeClr val="tx1"/>
                </a:solidFill>
                <a:effectLst/>
                <a:latin typeface="system-ui"/>
              </a:rPr>
              <a:t>من خلال التوسع في الأسواق العالمية، يمكن للشركات تحقيق نمو أكبر وتوسيع نطاق عملها، مما يساعدها على تحقيق ميزة تنافسية وزيادة حصتها في السوق. </a:t>
            </a:r>
            <a:br>
              <a:rPr lang="ar-DZ" sz="1400" dirty="0">
                <a:solidFill>
                  <a:schemeClr val="tx1"/>
                </a:solidFill>
              </a:rPr>
            </a:br>
            <a:endParaRPr sz="1400" dirty="0">
              <a:solidFill>
                <a:schemeClr val="tx1"/>
              </a:solidFill>
            </a:endParaRPr>
          </a:p>
        </p:txBody>
      </p:sp>
      <p:sp>
        <p:nvSpPr>
          <p:cNvPr id="668" name="Google Shape;668;p48"/>
          <p:cNvSpPr txBox="1">
            <a:spLocks noGrp="1"/>
          </p:cNvSpPr>
          <p:nvPr>
            <p:ph type="subTitle" idx="2"/>
          </p:nvPr>
        </p:nvSpPr>
        <p:spPr>
          <a:xfrm>
            <a:off x="1495399" y="1421500"/>
            <a:ext cx="2676600" cy="39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DZ" b="0" i="0" u="none" strike="noStrike" dirty="0">
                <a:solidFill>
                  <a:schemeClr val="tx1"/>
                </a:solidFill>
                <a:effectLst/>
                <a:latin typeface="system-ui"/>
              </a:rPr>
              <a:t> تعزيز النمو والتوسع</a:t>
            </a:r>
            <a:endParaRPr dirty="0">
              <a:solidFill>
                <a:schemeClr val="tx1"/>
              </a:solidFill>
            </a:endParaRPr>
          </a:p>
        </p:txBody>
      </p:sp>
      <p:sp>
        <p:nvSpPr>
          <p:cNvPr id="669" name="Google Shape;669;p48"/>
          <p:cNvSpPr txBox="1">
            <a:spLocks noGrp="1"/>
          </p:cNvSpPr>
          <p:nvPr>
            <p:ph type="subTitle" idx="3"/>
          </p:nvPr>
        </p:nvSpPr>
        <p:spPr>
          <a:xfrm>
            <a:off x="5265075" y="1771181"/>
            <a:ext cx="2885985" cy="12192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1400" b="0" i="0" u="none" strike="noStrike" dirty="0">
                <a:solidFill>
                  <a:schemeClr val="tx1"/>
                </a:solidFill>
                <a:effectLst/>
                <a:latin typeface="system-ui"/>
              </a:rPr>
              <a:t>الاعتماد فقط على السوق المحلية، يمكن أن تتعرض الشركات للمخاطر المتعلقة بتقلبات الاقتصاد المحلي. ومع ذلك، من خلال الاستثمار في الأسواق الدولية، يمكن للشركات توزيع المخاطر وتقليل الاعتماد على سوق واحد. </a:t>
            </a:r>
            <a:br>
              <a:rPr lang="ar-DZ" sz="1400" dirty="0">
                <a:solidFill>
                  <a:schemeClr val="tx1"/>
                </a:solidFill>
              </a:rPr>
            </a:br>
            <a:endParaRPr sz="1400" dirty="0">
              <a:solidFill>
                <a:schemeClr val="tx1"/>
              </a:solidFill>
            </a:endParaRPr>
          </a:p>
        </p:txBody>
      </p:sp>
      <p:sp>
        <p:nvSpPr>
          <p:cNvPr id="670" name="Google Shape;670;p48"/>
          <p:cNvSpPr txBox="1">
            <a:spLocks noGrp="1"/>
          </p:cNvSpPr>
          <p:nvPr>
            <p:ph type="subTitle" idx="4"/>
          </p:nvPr>
        </p:nvSpPr>
        <p:spPr>
          <a:xfrm>
            <a:off x="5555478" y="1421500"/>
            <a:ext cx="2676600" cy="39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DZ" b="0" i="0" u="none" strike="noStrike" dirty="0">
                <a:solidFill>
                  <a:schemeClr val="tx1"/>
                </a:solidFill>
                <a:effectLst/>
                <a:latin typeface="system-ui"/>
              </a:rPr>
              <a:t>تنويع المخاطر</a:t>
            </a:r>
            <a:endParaRPr dirty="0">
              <a:solidFill>
                <a:schemeClr val="tx1"/>
              </a:solidFill>
            </a:endParaRPr>
          </a:p>
        </p:txBody>
      </p:sp>
      <p:sp>
        <p:nvSpPr>
          <p:cNvPr id="671" name="Google Shape;671;p48"/>
          <p:cNvSpPr txBox="1">
            <a:spLocks noGrp="1"/>
          </p:cNvSpPr>
          <p:nvPr>
            <p:ph type="subTitle" idx="5"/>
          </p:nvPr>
        </p:nvSpPr>
        <p:spPr>
          <a:xfrm>
            <a:off x="1495424" y="3440600"/>
            <a:ext cx="2676600" cy="8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1400" b="0" i="0" u="none" strike="noStrike" dirty="0">
                <a:solidFill>
                  <a:schemeClr val="tx1"/>
                </a:solidFill>
                <a:effectLst/>
                <a:latin typeface="system-ui"/>
              </a:rPr>
              <a:t>تسمح استراتيجيات التسويق الدولي بالوصول إلى عملاء جدد وأسواق جديدة، وبالتالي زيادة فرص البيع وتحقيق المزيد من الإيرادات. </a:t>
            </a:r>
            <a:br>
              <a:rPr lang="ar-DZ" sz="1400" dirty="0">
                <a:solidFill>
                  <a:schemeClr val="tx1"/>
                </a:solidFill>
              </a:rPr>
            </a:br>
            <a:endParaRPr sz="1400" dirty="0">
              <a:solidFill>
                <a:schemeClr val="tx1"/>
              </a:solidFill>
            </a:endParaRPr>
          </a:p>
        </p:txBody>
      </p:sp>
      <p:sp>
        <p:nvSpPr>
          <p:cNvPr id="672" name="Google Shape;672;p48"/>
          <p:cNvSpPr txBox="1">
            <a:spLocks noGrp="1"/>
          </p:cNvSpPr>
          <p:nvPr>
            <p:ph type="subTitle" idx="6"/>
          </p:nvPr>
        </p:nvSpPr>
        <p:spPr>
          <a:xfrm>
            <a:off x="1495399" y="3134575"/>
            <a:ext cx="2676600" cy="39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DZ" b="0" i="0" u="none" strike="noStrike" dirty="0">
                <a:solidFill>
                  <a:schemeClr val="tx1"/>
                </a:solidFill>
                <a:effectLst/>
                <a:latin typeface="system-ui"/>
              </a:rPr>
              <a:t> زيادة الفرص التجارية</a:t>
            </a:r>
            <a:endParaRPr dirty="0">
              <a:solidFill>
                <a:schemeClr val="tx1"/>
              </a:solidFill>
            </a:endParaRPr>
          </a:p>
        </p:txBody>
      </p:sp>
      <p:sp>
        <p:nvSpPr>
          <p:cNvPr id="673" name="Google Shape;673;p48"/>
          <p:cNvSpPr txBox="1">
            <a:spLocks noGrp="1"/>
          </p:cNvSpPr>
          <p:nvPr>
            <p:ph type="subTitle" idx="7"/>
          </p:nvPr>
        </p:nvSpPr>
        <p:spPr>
          <a:xfrm>
            <a:off x="5213315" y="3503757"/>
            <a:ext cx="2676600" cy="83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1400" b="0" i="0" u="none" strike="noStrike" dirty="0">
                <a:solidFill>
                  <a:schemeClr val="tx1"/>
                </a:solidFill>
                <a:effectLst/>
                <a:latin typeface="system-ui"/>
              </a:rPr>
              <a:t>يمكن للاستراتيجيات الدولية أن تسمح للشركات باستغلال المزايا التنافسية</a:t>
            </a:r>
            <a:endParaRPr sz="1400" dirty="0">
              <a:solidFill>
                <a:schemeClr val="tx1"/>
              </a:solidFill>
            </a:endParaRPr>
          </a:p>
        </p:txBody>
      </p:sp>
      <p:sp>
        <p:nvSpPr>
          <p:cNvPr id="674" name="Google Shape;674;p48"/>
          <p:cNvSpPr txBox="1">
            <a:spLocks noGrp="1"/>
          </p:cNvSpPr>
          <p:nvPr>
            <p:ph type="subTitle" idx="8"/>
          </p:nvPr>
        </p:nvSpPr>
        <p:spPr>
          <a:xfrm>
            <a:off x="5181465" y="3202108"/>
            <a:ext cx="2676600" cy="39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DZ" b="0" u="none" strike="noStrike" dirty="0">
                <a:solidFill>
                  <a:schemeClr val="tx1"/>
                </a:solidFill>
                <a:effectLst/>
                <a:latin typeface="system-ui"/>
              </a:rPr>
              <a:t>الاستفادة من المزايا التنافسية</a:t>
            </a:r>
            <a:endParaRPr dirty="0">
              <a:solidFill>
                <a:schemeClr val="tx1"/>
              </a:solidFill>
            </a:endParaRPr>
          </a:p>
        </p:txBody>
      </p:sp>
      <p:sp>
        <p:nvSpPr>
          <p:cNvPr id="675" name="Google Shape;675;p48"/>
          <p:cNvSpPr/>
          <p:nvPr/>
        </p:nvSpPr>
        <p:spPr>
          <a:xfrm>
            <a:off x="3874651" y="1315055"/>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676" name="Google Shape;676;p48"/>
          <p:cNvSpPr/>
          <p:nvPr/>
        </p:nvSpPr>
        <p:spPr>
          <a:xfrm>
            <a:off x="3872889" y="3042238"/>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dirty="0"/>
          </a:p>
        </p:txBody>
      </p:sp>
      <p:sp>
        <p:nvSpPr>
          <p:cNvPr id="677" name="Google Shape;677;p48"/>
          <p:cNvSpPr/>
          <p:nvPr/>
        </p:nvSpPr>
        <p:spPr>
          <a:xfrm>
            <a:off x="7724778" y="1332645"/>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678" name="Google Shape;678;p48"/>
          <p:cNvSpPr/>
          <p:nvPr/>
        </p:nvSpPr>
        <p:spPr>
          <a:xfrm>
            <a:off x="7724778" y="3120041"/>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dirty="0"/>
          </a:p>
        </p:txBody>
      </p:sp>
      <p:grpSp>
        <p:nvGrpSpPr>
          <p:cNvPr id="679" name="Google Shape;679;p48"/>
          <p:cNvGrpSpPr/>
          <p:nvPr/>
        </p:nvGrpSpPr>
        <p:grpSpPr>
          <a:xfrm>
            <a:off x="3957376" y="1391726"/>
            <a:ext cx="338326" cy="338314"/>
            <a:chOff x="3094217" y="1976585"/>
            <a:chExt cx="350198" cy="350548"/>
          </a:xfrm>
        </p:grpSpPr>
        <p:sp>
          <p:nvSpPr>
            <p:cNvPr id="680" name="Google Shape;680;p48"/>
            <p:cNvSpPr/>
            <p:nvPr/>
          </p:nvSpPr>
          <p:spPr>
            <a:xfrm>
              <a:off x="3094217" y="2129039"/>
              <a:ext cx="131543" cy="197362"/>
            </a:xfrm>
            <a:custGeom>
              <a:avLst/>
              <a:gdLst/>
              <a:ahLst/>
              <a:cxnLst/>
              <a:rect l="l" t="t" r="r" b="b"/>
              <a:pathLst>
                <a:path w="4133" h="6201" extrusionOk="0">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3116592" y="2293778"/>
              <a:ext cx="10630" cy="32241"/>
            </a:xfrm>
            <a:custGeom>
              <a:avLst/>
              <a:gdLst/>
              <a:ahLst/>
              <a:cxnLst/>
              <a:rect l="l" t="t" r="r" b="b"/>
              <a:pathLst>
                <a:path w="334" h="1013" extrusionOk="0">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3193519" y="2293778"/>
              <a:ext cx="10248" cy="32241"/>
            </a:xfrm>
            <a:custGeom>
              <a:avLst/>
              <a:gdLst/>
              <a:ahLst/>
              <a:cxnLst/>
              <a:rect l="l" t="t" r="r" b="b"/>
              <a:pathLst>
                <a:path w="322" h="1013" extrusionOk="0">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8"/>
            <p:cNvSpPr/>
            <p:nvPr/>
          </p:nvSpPr>
          <p:spPr>
            <a:xfrm>
              <a:off x="3346227" y="2166755"/>
              <a:ext cx="54966" cy="18301"/>
            </a:xfrm>
            <a:custGeom>
              <a:avLst/>
              <a:gdLst/>
              <a:ahLst/>
              <a:cxnLst/>
              <a:rect l="l" t="t" r="r" b="b"/>
              <a:pathLst>
                <a:path w="1727" h="575" extrusionOk="0">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8"/>
            <p:cNvSpPr/>
            <p:nvPr/>
          </p:nvSpPr>
          <p:spPr>
            <a:xfrm>
              <a:off x="3302655" y="2134991"/>
              <a:ext cx="141760" cy="192143"/>
            </a:xfrm>
            <a:custGeom>
              <a:avLst/>
              <a:gdLst/>
              <a:ahLst/>
              <a:cxnLst/>
              <a:rect l="l" t="t" r="r" b="b"/>
              <a:pathLst>
                <a:path w="4454" h="6037" extrusionOk="0">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330313" y="2288463"/>
              <a:ext cx="10248" cy="37938"/>
            </a:xfrm>
            <a:custGeom>
              <a:avLst/>
              <a:gdLst/>
              <a:ahLst/>
              <a:cxnLst/>
              <a:rect l="l" t="t" r="r" b="b"/>
              <a:pathLst>
                <a:path w="322" h="1192" extrusionOk="0">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406859" y="2288463"/>
              <a:ext cx="10630" cy="37938"/>
            </a:xfrm>
            <a:custGeom>
              <a:avLst/>
              <a:gdLst/>
              <a:ahLst/>
              <a:cxnLst/>
              <a:rect l="l" t="t" r="r" b="b"/>
              <a:pathLst>
                <a:path w="334" h="1192" extrusionOk="0">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149183" y="1976585"/>
              <a:ext cx="219419" cy="183072"/>
            </a:xfrm>
            <a:custGeom>
              <a:avLst/>
              <a:gdLst/>
              <a:ahLst/>
              <a:cxnLst/>
              <a:rect l="l" t="t" r="r" b="b"/>
              <a:pathLst>
                <a:path w="6894" h="5752" extrusionOk="0">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187822" y="2009177"/>
              <a:ext cx="26926" cy="10280"/>
            </a:xfrm>
            <a:custGeom>
              <a:avLst/>
              <a:gdLst/>
              <a:ahLst/>
              <a:cxnLst/>
              <a:rect l="l" t="t" r="r" b="b"/>
              <a:pathLst>
                <a:path w="846" h="323" extrusionOk="0">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226110" y="2009177"/>
              <a:ext cx="81478" cy="10280"/>
            </a:xfrm>
            <a:custGeom>
              <a:avLst/>
              <a:gdLst/>
              <a:ahLst/>
              <a:cxnLst/>
              <a:rect l="l" t="t" r="r" b="b"/>
              <a:pathLst>
                <a:path w="2560" h="323" extrusionOk="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187822" y="2036453"/>
              <a:ext cx="119767" cy="10662"/>
            </a:xfrm>
            <a:custGeom>
              <a:avLst/>
              <a:gdLst/>
              <a:ahLst/>
              <a:cxnLst/>
              <a:rect l="l" t="t" r="r" b="b"/>
              <a:pathLst>
                <a:path w="3763" h="335" extrusionOk="0">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187822" y="2064143"/>
              <a:ext cx="81510" cy="10248"/>
            </a:xfrm>
            <a:custGeom>
              <a:avLst/>
              <a:gdLst/>
              <a:ahLst/>
              <a:cxnLst/>
              <a:rect l="l" t="t" r="r" b="b"/>
              <a:pathLst>
                <a:path w="2561" h="322" extrusionOk="0">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dirty="0"/>
            </a:p>
          </p:txBody>
        </p:sp>
        <p:sp>
          <p:nvSpPr>
            <p:cNvPr id="692" name="Google Shape;692;p48"/>
            <p:cNvSpPr/>
            <p:nvPr/>
          </p:nvSpPr>
          <p:spPr>
            <a:xfrm>
              <a:off x="3280663" y="2064143"/>
              <a:ext cx="26926" cy="10248"/>
            </a:xfrm>
            <a:custGeom>
              <a:avLst/>
              <a:gdLst/>
              <a:ahLst/>
              <a:cxnLst/>
              <a:rect l="l" t="t" r="r" b="b"/>
              <a:pathLst>
                <a:path w="846" h="322" extrusionOk="0">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48"/>
          <p:cNvGrpSpPr/>
          <p:nvPr/>
        </p:nvGrpSpPr>
        <p:grpSpPr>
          <a:xfrm>
            <a:off x="7805795" y="1399589"/>
            <a:ext cx="345265" cy="349848"/>
            <a:chOff x="3979435" y="1976585"/>
            <a:chExt cx="345265" cy="349848"/>
          </a:xfrm>
        </p:grpSpPr>
        <p:sp>
          <p:nvSpPr>
            <p:cNvPr id="694" name="Google Shape;694;p48"/>
            <p:cNvSpPr/>
            <p:nvPr/>
          </p:nvSpPr>
          <p:spPr>
            <a:xfrm>
              <a:off x="3979435" y="1976585"/>
              <a:ext cx="345265" cy="349848"/>
            </a:xfrm>
            <a:custGeom>
              <a:avLst/>
              <a:gdLst/>
              <a:ahLst/>
              <a:cxnLst/>
              <a:rect l="l" t="t" r="r" b="b"/>
              <a:pathLst>
                <a:path w="10848" h="10992" extrusionOk="0">
                  <a:moveTo>
                    <a:pt x="6632" y="322"/>
                  </a:moveTo>
                  <a:cubicBezTo>
                    <a:pt x="6859" y="322"/>
                    <a:pt x="7013" y="501"/>
                    <a:pt x="7013" y="715"/>
                  </a:cubicBezTo>
                  <a:cubicBezTo>
                    <a:pt x="7013" y="929"/>
                    <a:pt x="6835" y="1096"/>
                    <a:pt x="6632" y="1096"/>
                  </a:cubicBezTo>
                  <a:lnTo>
                    <a:pt x="4906" y="1096"/>
                  </a:lnTo>
                  <a:cubicBezTo>
                    <a:pt x="4680" y="1096"/>
                    <a:pt x="4513" y="918"/>
                    <a:pt x="4513" y="715"/>
                  </a:cubicBezTo>
                  <a:cubicBezTo>
                    <a:pt x="4513" y="489"/>
                    <a:pt x="4692" y="322"/>
                    <a:pt x="4906" y="322"/>
                  </a:cubicBezTo>
                  <a:close/>
                  <a:moveTo>
                    <a:pt x="5966" y="1429"/>
                  </a:moveTo>
                  <a:lnTo>
                    <a:pt x="5966" y="1965"/>
                  </a:lnTo>
                  <a:lnTo>
                    <a:pt x="5561" y="1965"/>
                  </a:lnTo>
                  <a:lnTo>
                    <a:pt x="5561" y="1429"/>
                  </a:lnTo>
                  <a:close/>
                  <a:moveTo>
                    <a:pt x="5775" y="2289"/>
                  </a:moveTo>
                  <a:cubicBezTo>
                    <a:pt x="6988" y="2289"/>
                    <a:pt x="8193" y="2825"/>
                    <a:pt x="9026" y="3835"/>
                  </a:cubicBezTo>
                  <a:cubicBezTo>
                    <a:pt x="10466" y="5620"/>
                    <a:pt x="10204" y="8276"/>
                    <a:pt x="8407" y="9728"/>
                  </a:cubicBezTo>
                  <a:cubicBezTo>
                    <a:pt x="7623" y="10362"/>
                    <a:pt x="6686" y="10670"/>
                    <a:pt x="5757" y="10670"/>
                  </a:cubicBezTo>
                  <a:cubicBezTo>
                    <a:pt x="4540" y="10670"/>
                    <a:pt x="3337" y="10141"/>
                    <a:pt x="2513" y="9121"/>
                  </a:cubicBezTo>
                  <a:cubicBezTo>
                    <a:pt x="429" y="6561"/>
                    <a:pt x="2001" y="2715"/>
                    <a:pt x="5251" y="2322"/>
                  </a:cubicBezTo>
                  <a:cubicBezTo>
                    <a:pt x="5425" y="2300"/>
                    <a:pt x="5601" y="2289"/>
                    <a:pt x="5775" y="2289"/>
                  </a:cubicBezTo>
                  <a:close/>
                  <a:moveTo>
                    <a:pt x="4906" y="1"/>
                  </a:moveTo>
                  <a:cubicBezTo>
                    <a:pt x="4501" y="1"/>
                    <a:pt x="4192" y="322"/>
                    <a:pt x="4192" y="715"/>
                  </a:cubicBezTo>
                  <a:cubicBezTo>
                    <a:pt x="4192" y="1108"/>
                    <a:pt x="4513" y="1429"/>
                    <a:pt x="4906" y="1429"/>
                  </a:cubicBezTo>
                  <a:lnTo>
                    <a:pt x="5239" y="1429"/>
                  </a:lnTo>
                  <a:lnTo>
                    <a:pt x="5239" y="1989"/>
                  </a:lnTo>
                  <a:cubicBezTo>
                    <a:pt x="1727" y="2394"/>
                    <a:pt x="1" y="6561"/>
                    <a:pt x="2263" y="9323"/>
                  </a:cubicBezTo>
                  <a:cubicBezTo>
                    <a:pt x="3160" y="10423"/>
                    <a:pt x="4463" y="10991"/>
                    <a:pt x="5774" y="10991"/>
                  </a:cubicBezTo>
                  <a:cubicBezTo>
                    <a:pt x="6777" y="10991"/>
                    <a:pt x="7785" y="10659"/>
                    <a:pt x="8621" y="9978"/>
                  </a:cubicBezTo>
                  <a:cubicBezTo>
                    <a:pt x="10550" y="8407"/>
                    <a:pt x="10847" y="5549"/>
                    <a:pt x="9264" y="3632"/>
                  </a:cubicBezTo>
                  <a:cubicBezTo>
                    <a:pt x="8490" y="2680"/>
                    <a:pt x="7406" y="2120"/>
                    <a:pt x="6287" y="1989"/>
                  </a:cubicBezTo>
                  <a:lnTo>
                    <a:pt x="6287" y="1429"/>
                  </a:lnTo>
                  <a:lnTo>
                    <a:pt x="6632" y="1429"/>
                  </a:lnTo>
                  <a:cubicBezTo>
                    <a:pt x="7037" y="1429"/>
                    <a:pt x="7347" y="1096"/>
                    <a:pt x="7347" y="715"/>
                  </a:cubicBezTo>
                  <a:cubicBezTo>
                    <a:pt x="7347" y="310"/>
                    <a:pt x="7013" y="1"/>
                    <a:pt x="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4044236" y="2176685"/>
              <a:ext cx="144783" cy="123077"/>
            </a:xfrm>
            <a:custGeom>
              <a:avLst/>
              <a:gdLst/>
              <a:ahLst/>
              <a:cxnLst/>
              <a:rect l="l" t="t" r="r" b="b"/>
              <a:pathLst>
                <a:path w="4549" h="3867" extrusionOk="0">
                  <a:moveTo>
                    <a:pt x="203" y="0"/>
                  </a:moveTo>
                  <a:cubicBezTo>
                    <a:pt x="108" y="0"/>
                    <a:pt x="36" y="84"/>
                    <a:pt x="36" y="167"/>
                  </a:cubicBezTo>
                  <a:cubicBezTo>
                    <a:pt x="36" y="215"/>
                    <a:pt x="1" y="977"/>
                    <a:pt x="405" y="1822"/>
                  </a:cubicBezTo>
                  <a:cubicBezTo>
                    <a:pt x="667" y="2346"/>
                    <a:pt x="1048" y="2798"/>
                    <a:pt x="1525" y="3143"/>
                  </a:cubicBezTo>
                  <a:cubicBezTo>
                    <a:pt x="2186" y="3633"/>
                    <a:pt x="2944" y="3867"/>
                    <a:pt x="3694" y="3867"/>
                  </a:cubicBezTo>
                  <a:cubicBezTo>
                    <a:pt x="3929" y="3867"/>
                    <a:pt x="4164" y="3844"/>
                    <a:pt x="4394" y="3798"/>
                  </a:cubicBezTo>
                  <a:cubicBezTo>
                    <a:pt x="4489" y="3786"/>
                    <a:pt x="4549" y="3691"/>
                    <a:pt x="4537" y="3608"/>
                  </a:cubicBezTo>
                  <a:cubicBezTo>
                    <a:pt x="4526" y="3543"/>
                    <a:pt x="4446" y="3487"/>
                    <a:pt x="4368" y="3487"/>
                  </a:cubicBezTo>
                  <a:cubicBezTo>
                    <a:pt x="4361" y="3487"/>
                    <a:pt x="4354" y="3488"/>
                    <a:pt x="4346" y="3489"/>
                  </a:cubicBezTo>
                  <a:cubicBezTo>
                    <a:pt x="4139" y="3526"/>
                    <a:pt x="3932" y="3545"/>
                    <a:pt x="3725" y="3545"/>
                  </a:cubicBezTo>
                  <a:cubicBezTo>
                    <a:pt x="3018" y="3545"/>
                    <a:pt x="2326" y="3324"/>
                    <a:pt x="1727" y="2882"/>
                  </a:cubicBezTo>
                  <a:cubicBezTo>
                    <a:pt x="275" y="1810"/>
                    <a:pt x="370" y="167"/>
                    <a:pt x="370" y="167"/>
                  </a:cubicBezTo>
                  <a:cubicBezTo>
                    <a:pt x="370" y="84"/>
                    <a:pt x="29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4046910" y="2065957"/>
              <a:ext cx="204269" cy="100893"/>
            </a:xfrm>
            <a:custGeom>
              <a:avLst/>
              <a:gdLst/>
              <a:ahLst/>
              <a:cxnLst/>
              <a:rect l="l" t="t" r="r" b="b"/>
              <a:pathLst>
                <a:path w="6418" h="3170" extrusionOk="0">
                  <a:moveTo>
                    <a:pt x="3655" y="1"/>
                  </a:moveTo>
                  <a:cubicBezTo>
                    <a:pt x="1971" y="1"/>
                    <a:pt x="367" y="1170"/>
                    <a:pt x="12" y="3003"/>
                  </a:cubicBezTo>
                  <a:cubicBezTo>
                    <a:pt x="0" y="3086"/>
                    <a:pt x="71" y="3170"/>
                    <a:pt x="179" y="3170"/>
                  </a:cubicBezTo>
                  <a:cubicBezTo>
                    <a:pt x="250" y="3170"/>
                    <a:pt x="333" y="3110"/>
                    <a:pt x="345" y="3039"/>
                  </a:cubicBezTo>
                  <a:cubicBezTo>
                    <a:pt x="667" y="1358"/>
                    <a:pt x="2122" y="299"/>
                    <a:pt x="3652" y="299"/>
                  </a:cubicBezTo>
                  <a:cubicBezTo>
                    <a:pt x="4332" y="299"/>
                    <a:pt x="5027" y="509"/>
                    <a:pt x="5644" y="967"/>
                  </a:cubicBezTo>
                  <a:cubicBezTo>
                    <a:pt x="5822" y="1098"/>
                    <a:pt x="5965" y="1241"/>
                    <a:pt x="6120" y="1396"/>
                  </a:cubicBezTo>
                  <a:cubicBezTo>
                    <a:pt x="6155" y="1431"/>
                    <a:pt x="6208" y="1454"/>
                    <a:pt x="6257" y="1454"/>
                  </a:cubicBezTo>
                  <a:cubicBezTo>
                    <a:pt x="6290" y="1454"/>
                    <a:pt x="6322" y="1443"/>
                    <a:pt x="6346" y="1419"/>
                  </a:cubicBezTo>
                  <a:cubicBezTo>
                    <a:pt x="6406" y="1360"/>
                    <a:pt x="6417" y="1253"/>
                    <a:pt x="6358" y="1193"/>
                  </a:cubicBezTo>
                  <a:cubicBezTo>
                    <a:pt x="6191" y="1027"/>
                    <a:pt x="6025" y="860"/>
                    <a:pt x="5834" y="729"/>
                  </a:cubicBezTo>
                  <a:cubicBezTo>
                    <a:pt x="5159" y="229"/>
                    <a:pt x="4399" y="1"/>
                    <a:pt x="3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4195735" y="2118027"/>
              <a:ext cx="84247" cy="174224"/>
            </a:xfrm>
            <a:custGeom>
              <a:avLst/>
              <a:gdLst/>
              <a:ahLst/>
              <a:cxnLst/>
              <a:rect l="l" t="t" r="r" b="b"/>
              <a:pathLst>
                <a:path w="2647" h="5474" extrusionOk="0">
                  <a:moveTo>
                    <a:pt x="1952" y="0"/>
                  </a:moveTo>
                  <a:cubicBezTo>
                    <a:pt x="1920" y="0"/>
                    <a:pt x="1888" y="11"/>
                    <a:pt x="1861" y="33"/>
                  </a:cubicBezTo>
                  <a:cubicBezTo>
                    <a:pt x="1789" y="81"/>
                    <a:pt x="1753" y="176"/>
                    <a:pt x="1813" y="260"/>
                  </a:cubicBezTo>
                  <a:cubicBezTo>
                    <a:pt x="2158" y="795"/>
                    <a:pt x="2325" y="1403"/>
                    <a:pt x="2325" y="2046"/>
                  </a:cubicBezTo>
                  <a:cubicBezTo>
                    <a:pt x="2325" y="3451"/>
                    <a:pt x="1432" y="4689"/>
                    <a:pt x="182" y="5165"/>
                  </a:cubicBezTo>
                  <a:cubicBezTo>
                    <a:pt x="1" y="5229"/>
                    <a:pt x="67" y="5474"/>
                    <a:pt x="237" y="5474"/>
                  </a:cubicBezTo>
                  <a:cubicBezTo>
                    <a:pt x="257" y="5474"/>
                    <a:pt x="278" y="5470"/>
                    <a:pt x="301" y="5463"/>
                  </a:cubicBezTo>
                  <a:cubicBezTo>
                    <a:pt x="1682" y="4927"/>
                    <a:pt x="2646" y="3593"/>
                    <a:pt x="2646" y="2022"/>
                  </a:cubicBezTo>
                  <a:cubicBezTo>
                    <a:pt x="2646" y="1343"/>
                    <a:pt x="2456" y="653"/>
                    <a:pt x="2087" y="81"/>
                  </a:cubicBezTo>
                  <a:cubicBezTo>
                    <a:pt x="2057" y="29"/>
                    <a:pt x="2004" y="0"/>
                    <a:pt x="1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4109037" y="2161153"/>
              <a:ext cx="81510" cy="55348"/>
            </a:xfrm>
            <a:custGeom>
              <a:avLst/>
              <a:gdLst/>
              <a:ahLst/>
              <a:cxnLst/>
              <a:rect l="l" t="t" r="r" b="b"/>
              <a:pathLst>
                <a:path w="2561" h="1739" extrusionOk="0">
                  <a:moveTo>
                    <a:pt x="1691" y="333"/>
                  </a:moveTo>
                  <a:cubicBezTo>
                    <a:pt x="1965" y="333"/>
                    <a:pt x="2144" y="655"/>
                    <a:pt x="1965" y="881"/>
                  </a:cubicBezTo>
                  <a:cubicBezTo>
                    <a:pt x="1900" y="968"/>
                    <a:pt x="1790" y="1020"/>
                    <a:pt x="1682" y="1020"/>
                  </a:cubicBezTo>
                  <a:cubicBezTo>
                    <a:pt x="1613" y="1020"/>
                    <a:pt x="1545" y="999"/>
                    <a:pt x="1489" y="953"/>
                  </a:cubicBezTo>
                  <a:cubicBezTo>
                    <a:pt x="1215" y="762"/>
                    <a:pt x="1370" y="333"/>
                    <a:pt x="1691" y="333"/>
                  </a:cubicBezTo>
                  <a:close/>
                  <a:moveTo>
                    <a:pt x="1691" y="0"/>
                  </a:moveTo>
                  <a:cubicBezTo>
                    <a:pt x="1584" y="0"/>
                    <a:pt x="1334" y="36"/>
                    <a:pt x="1156" y="274"/>
                  </a:cubicBezTo>
                  <a:cubicBezTo>
                    <a:pt x="1025" y="453"/>
                    <a:pt x="989" y="655"/>
                    <a:pt x="1048" y="845"/>
                  </a:cubicBezTo>
                  <a:lnTo>
                    <a:pt x="132" y="1441"/>
                  </a:lnTo>
                  <a:cubicBezTo>
                    <a:pt x="1" y="1536"/>
                    <a:pt x="60" y="1738"/>
                    <a:pt x="215" y="1738"/>
                  </a:cubicBezTo>
                  <a:cubicBezTo>
                    <a:pt x="310" y="1738"/>
                    <a:pt x="263" y="1726"/>
                    <a:pt x="1215" y="1131"/>
                  </a:cubicBezTo>
                  <a:cubicBezTo>
                    <a:pt x="1347" y="1275"/>
                    <a:pt x="1521" y="1344"/>
                    <a:pt x="1693" y="1344"/>
                  </a:cubicBezTo>
                  <a:cubicBezTo>
                    <a:pt x="1893" y="1344"/>
                    <a:pt x="2093" y="1251"/>
                    <a:pt x="2227" y="1072"/>
                  </a:cubicBezTo>
                  <a:cubicBezTo>
                    <a:pt x="2560" y="631"/>
                    <a:pt x="2251" y="0"/>
                    <a:pt x="1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4157160" y="2083080"/>
              <a:ext cx="10662" cy="29218"/>
            </a:xfrm>
            <a:custGeom>
              <a:avLst/>
              <a:gdLst/>
              <a:ahLst/>
              <a:cxnLst/>
              <a:rect l="l" t="t" r="r" b="b"/>
              <a:pathLst>
                <a:path w="335" h="918" extrusionOk="0">
                  <a:moveTo>
                    <a:pt x="167" y="0"/>
                  </a:moveTo>
                  <a:cubicBezTo>
                    <a:pt x="72" y="0"/>
                    <a:pt x="1" y="72"/>
                    <a:pt x="1" y="167"/>
                  </a:cubicBezTo>
                  <a:lnTo>
                    <a:pt x="1" y="762"/>
                  </a:lnTo>
                  <a:cubicBezTo>
                    <a:pt x="1" y="846"/>
                    <a:pt x="72" y="917"/>
                    <a:pt x="167" y="917"/>
                  </a:cubicBezTo>
                  <a:cubicBezTo>
                    <a:pt x="275" y="917"/>
                    <a:pt x="334" y="846"/>
                    <a:pt x="334" y="762"/>
                  </a:cubicBezTo>
                  <a:lnTo>
                    <a:pt x="334" y="167"/>
                  </a:lnTo>
                  <a:cubicBezTo>
                    <a:pt x="334" y="72"/>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4109419" y="2096034"/>
              <a:ext cx="21261" cy="26862"/>
            </a:xfrm>
            <a:custGeom>
              <a:avLst/>
              <a:gdLst/>
              <a:ahLst/>
              <a:cxnLst/>
              <a:rect l="l" t="t" r="r" b="b"/>
              <a:pathLst>
                <a:path w="668" h="844" extrusionOk="0">
                  <a:moveTo>
                    <a:pt x="183" y="0"/>
                  </a:moveTo>
                  <a:cubicBezTo>
                    <a:pt x="156" y="0"/>
                    <a:pt x="130" y="7"/>
                    <a:pt x="108" y="22"/>
                  </a:cubicBezTo>
                  <a:cubicBezTo>
                    <a:pt x="36" y="70"/>
                    <a:pt x="1" y="177"/>
                    <a:pt x="48" y="248"/>
                  </a:cubicBezTo>
                  <a:lnTo>
                    <a:pt x="346" y="772"/>
                  </a:lnTo>
                  <a:cubicBezTo>
                    <a:pt x="393" y="808"/>
                    <a:pt x="429" y="844"/>
                    <a:pt x="489" y="844"/>
                  </a:cubicBezTo>
                  <a:cubicBezTo>
                    <a:pt x="524" y="844"/>
                    <a:pt x="548" y="844"/>
                    <a:pt x="572" y="832"/>
                  </a:cubicBezTo>
                  <a:cubicBezTo>
                    <a:pt x="643" y="784"/>
                    <a:pt x="667" y="677"/>
                    <a:pt x="632" y="605"/>
                  </a:cubicBezTo>
                  <a:lnTo>
                    <a:pt x="334" y="82"/>
                  </a:lnTo>
                  <a:cubicBezTo>
                    <a:pt x="301" y="33"/>
                    <a:pt x="241"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4074950" y="2130121"/>
              <a:ext cx="28454" cy="19669"/>
            </a:xfrm>
            <a:custGeom>
              <a:avLst/>
              <a:gdLst/>
              <a:ahLst/>
              <a:cxnLst/>
              <a:rect l="l" t="t" r="r" b="b"/>
              <a:pathLst>
                <a:path w="894" h="618" extrusionOk="0">
                  <a:moveTo>
                    <a:pt x="188" y="1"/>
                  </a:moveTo>
                  <a:cubicBezTo>
                    <a:pt x="130" y="1"/>
                    <a:pt x="72" y="33"/>
                    <a:pt x="48" y="82"/>
                  </a:cubicBezTo>
                  <a:cubicBezTo>
                    <a:pt x="0" y="154"/>
                    <a:pt x="24" y="261"/>
                    <a:pt x="107" y="308"/>
                  </a:cubicBezTo>
                  <a:lnTo>
                    <a:pt x="619" y="606"/>
                  </a:lnTo>
                  <a:cubicBezTo>
                    <a:pt x="655" y="618"/>
                    <a:pt x="679" y="618"/>
                    <a:pt x="703" y="618"/>
                  </a:cubicBezTo>
                  <a:cubicBezTo>
                    <a:pt x="762" y="618"/>
                    <a:pt x="798" y="594"/>
                    <a:pt x="834" y="546"/>
                  </a:cubicBezTo>
                  <a:cubicBezTo>
                    <a:pt x="893" y="475"/>
                    <a:pt x="881" y="368"/>
                    <a:pt x="786" y="320"/>
                  </a:cubicBezTo>
                  <a:lnTo>
                    <a:pt x="262" y="23"/>
                  </a:lnTo>
                  <a:cubicBezTo>
                    <a:pt x="240" y="8"/>
                    <a:pt x="214"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4063555" y="2177067"/>
              <a:ext cx="29218" cy="10630"/>
            </a:xfrm>
            <a:custGeom>
              <a:avLst/>
              <a:gdLst/>
              <a:ahLst/>
              <a:cxnLst/>
              <a:rect l="l" t="t" r="r" b="b"/>
              <a:pathLst>
                <a:path w="918" h="334" extrusionOk="0">
                  <a:moveTo>
                    <a:pt x="168" y="0"/>
                  </a:moveTo>
                  <a:cubicBezTo>
                    <a:pt x="72" y="0"/>
                    <a:pt x="1" y="83"/>
                    <a:pt x="1" y="167"/>
                  </a:cubicBezTo>
                  <a:cubicBezTo>
                    <a:pt x="1" y="262"/>
                    <a:pt x="72" y="334"/>
                    <a:pt x="168" y="334"/>
                  </a:cubicBezTo>
                  <a:lnTo>
                    <a:pt x="763" y="334"/>
                  </a:lnTo>
                  <a:cubicBezTo>
                    <a:pt x="846" y="334"/>
                    <a:pt x="918" y="262"/>
                    <a:pt x="918" y="167"/>
                  </a:cubicBezTo>
                  <a:cubicBezTo>
                    <a:pt x="918" y="83"/>
                    <a:pt x="846" y="0"/>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4073804" y="2215005"/>
              <a:ext cx="29600" cy="20051"/>
            </a:xfrm>
            <a:custGeom>
              <a:avLst/>
              <a:gdLst/>
              <a:ahLst/>
              <a:cxnLst/>
              <a:rect l="l" t="t" r="r" b="b"/>
              <a:pathLst>
                <a:path w="930" h="630" extrusionOk="0">
                  <a:moveTo>
                    <a:pt x="735" y="1"/>
                  </a:moveTo>
                  <a:cubicBezTo>
                    <a:pt x="709" y="1"/>
                    <a:pt x="681" y="8"/>
                    <a:pt x="655" y="23"/>
                  </a:cubicBezTo>
                  <a:lnTo>
                    <a:pt x="143" y="320"/>
                  </a:lnTo>
                  <a:cubicBezTo>
                    <a:pt x="0" y="404"/>
                    <a:pt x="60" y="630"/>
                    <a:pt x="227" y="630"/>
                  </a:cubicBezTo>
                  <a:cubicBezTo>
                    <a:pt x="298" y="630"/>
                    <a:pt x="298" y="606"/>
                    <a:pt x="822" y="308"/>
                  </a:cubicBezTo>
                  <a:cubicBezTo>
                    <a:pt x="893" y="261"/>
                    <a:pt x="929" y="154"/>
                    <a:pt x="881" y="82"/>
                  </a:cubicBezTo>
                  <a:cubicBezTo>
                    <a:pt x="849" y="33"/>
                    <a:pt x="794"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4109419" y="2242472"/>
              <a:ext cx="21261" cy="26703"/>
            </a:xfrm>
            <a:custGeom>
              <a:avLst/>
              <a:gdLst/>
              <a:ahLst/>
              <a:cxnLst/>
              <a:rect l="l" t="t" r="r" b="b"/>
              <a:pathLst>
                <a:path w="668" h="839" extrusionOk="0">
                  <a:moveTo>
                    <a:pt x="496" y="0"/>
                  </a:moveTo>
                  <a:cubicBezTo>
                    <a:pt x="441" y="0"/>
                    <a:pt x="391" y="27"/>
                    <a:pt x="358" y="76"/>
                  </a:cubicBezTo>
                  <a:lnTo>
                    <a:pt x="60" y="600"/>
                  </a:lnTo>
                  <a:cubicBezTo>
                    <a:pt x="1" y="707"/>
                    <a:pt x="72" y="838"/>
                    <a:pt x="191" y="838"/>
                  </a:cubicBezTo>
                  <a:cubicBezTo>
                    <a:pt x="251" y="838"/>
                    <a:pt x="298" y="815"/>
                    <a:pt x="334" y="767"/>
                  </a:cubicBezTo>
                  <a:lnTo>
                    <a:pt x="632" y="243"/>
                  </a:lnTo>
                  <a:cubicBezTo>
                    <a:pt x="667" y="172"/>
                    <a:pt x="643" y="64"/>
                    <a:pt x="572" y="17"/>
                  </a:cubicBezTo>
                  <a:cubicBezTo>
                    <a:pt x="546" y="6"/>
                    <a:pt x="520" y="0"/>
                    <a:pt x="4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4157924" y="2252466"/>
              <a:ext cx="10248" cy="29600"/>
            </a:xfrm>
            <a:custGeom>
              <a:avLst/>
              <a:gdLst/>
              <a:ahLst/>
              <a:cxnLst/>
              <a:rect l="l" t="t" r="r" b="b"/>
              <a:pathLst>
                <a:path w="322" h="930" extrusionOk="0">
                  <a:moveTo>
                    <a:pt x="155" y="0"/>
                  </a:moveTo>
                  <a:cubicBezTo>
                    <a:pt x="72" y="0"/>
                    <a:pt x="1" y="84"/>
                    <a:pt x="1" y="167"/>
                  </a:cubicBezTo>
                  <a:lnTo>
                    <a:pt x="1" y="762"/>
                  </a:lnTo>
                  <a:cubicBezTo>
                    <a:pt x="1" y="858"/>
                    <a:pt x="72" y="929"/>
                    <a:pt x="155" y="929"/>
                  </a:cubicBezTo>
                  <a:cubicBezTo>
                    <a:pt x="251" y="929"/>
                    <a:pt x="322" y="858"/>
                    <a:pt x="322" y="762"/>
                  </a:cubicBezTo>
                  <a:lnTo>
                    <a:pt x="322" y="167"/>
                  </a:lnTo>
                  <a:cubicBezTo>
                    <a:pt x="322" y="84"/>
                    <a:pt x="251"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4194685" y="2242472"/>
              <a:ext cx="21261" cy="27022"/>
            </a:xfrm>
            <a:custGeom>
              <a:avLst/>
              <a:gdLst/>
              <a:ahLst/>
              <a:cxnLst/>
              <a:rect l="l" t="t" r="r" b="b"/>
              <a:pathLst>
                <a:path w="668" h="849" extrusionOk="0">
                  <a:moveTo>
                    <a:pt x="181" y="0"/>
                  </a:moveTo>
                  <a:cubicBezTo>
                    <a:pt x="155" y="0"/>
                    <a:pt x="130" y="6"/>
                    <a:pt x="108" y="17"/>
                  </a:cubicBezTo>
                  <a:cubicBezTo>
                    <a:pt x="36" y="64"/>
                    <a:pt x="0" y="172"/>
                    <a:pt x="48" y="243"/>
                  </a:cubicBezTo>
                  <a:lnTo>
                    <a:pt x="346" y="767"/>
                  </a:lnTo>
                  <a:cubicBezTo>
                    <a:pt x="378" y="816"/>
                    <a:pt x="428" y="848"/>
                    <a:pt x="487" y="848"/>
                  </a:cubicBezTo>
                  <a:cubicBezTo>
                    <a:pt x="513" y="848"/>
                    <a:pt x="542" y="841"/>
                    <a:pt x="572" y="826"/>
                  </a:cubicBezTo>
                  <a:cubicBezTo>
                    <a:pt x="643" y="779"/>
                    <a:pt x="667" y="672"/>
                    <a:pt x="631" y="600"/>
                  </a:cubicBezTo>
                  <a:lnTo>
                    <a:pt x="334" y="76"/>
                  </a:lnTo>
                  <a:cubicBezTo>
                    <a:pt x="301" y="27"/>
                    <a:pt x="240"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4222343" y="2215387"/>
              <a:ext cx="27690" cy="19669"/>
            </a:xfrm>
            <a:custGeom>
              <a:avLst/>
              <a:gdLst/>
              <a:ahLst/>
              <a:cxnLst/>
              <a:rect l="l" t="t" r="r" b="b"/>
              <a:pathLst>
                <a:path w="870" h="618" extrusionOk="0">
                  <a:moveTo>
                    <a:pt x="176" y="1"/>
                  </a:moveTo>
                  <a:cubicBezTo>
                    <a:pt x="118" y="1"/>
                    <a:pt x="57" y="33"/>
                    <a:pt x="24" y="82"/>
                  </a:cubicBezTo>
                  <a:cubicBezTo>
                    <a:pt x="1" y="142"/>
                    <a:pt x="13" y="249"/>
                    <a:pt x="96" y="296"/>
                  </a:cubicBezTo>
                  <a:cubicBezTo>
                    <a:pt x="632" y="594"/>
                    <a:pt x="620" y="618"/>
                    <a:pt x="691" y="618"/>
                  </a:cubicBezTo>
                  <a:cubicBezTo>
                    <a:pt x="751" y="618"/>
                    <a:pt x="798" y="594"/>
                    <a:pt x="834" y="546"/>
                  </a:cubicBezTo>
                  <a:cubicBezTo>
                    <a:pt x="870" y="475"/>
                    <a:pt x="846" y="368"/>
                    <a:pt x="775" y="320"/>
                  </a:cubicBezTo>
                  <a:lnTo>
                    <a:pt x="251" y="22"/>
                  </a:lnTo>
                  <a:cubicBezTo>
                    <a:pt x="228" y="8"/>
                    <a:pt x="20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4232941" y="2177067"/>
              <a:ext cx="29600" cy="10630"/>
            </a:xfrm>
            <a:custGeom>
              <a:avLst/>
              <a:gdLst/>
              <a:ahLst/>
              <a:cxnLst/>
              <a:rect l="l" t="t" r="r" b="b"/>
              <a:pathLst>
                <a:path w="930" h="334" extrusionOk="0">
                  <a:moveTo>
                    <a:pt x="168" y="0"/>
                  </a:moveTo>
                  <a:cubicBezTo>
                    <a:pt x="72" y="0"/>
                    <a:pt x="1" y="83"/>
                    <a:pt x="1" y="167"/>
                  </a:cubicBezTo>
                  <a:cubicBezTo>
                    <a:pt x="1" y="262"/>
                    <a:pt x="72" y="334"/>
                    <a:pt x="168" y="334"/>
                  </a:cubicBezTo>
                  <a:lnTo>
                    <a:pt x="763" y="334"/>
                  </a:lnTo>
                  <a:cubicBezTo>
                    <a:pt x="858" y="334"/>
                    <a:pt x="930" y="262"/>
                    <a:pt x="930" y="167"/>
                  </a:cubicBezTo>
                  <a:cubicBezTo>
                    <a:pt x="930" y="83"/>
                    <a:pt x="858" y="0"/>
                    <a:pt x="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4221579" y="2130694"/>
              <a:ext cx="28454" cy="19478"/>
            </a:xfrm>
            <a:custGeom>
              <a:avLst/>
              <a:gdLst/>
              <a:ahLst/>
              <a:cxnLst/>
              <a:rect l="l" t="t" r="r" b="b"/>
              <a:pathLst>
                <a:path w="894" h="612" extrusionOk="0">
                  <a:moveTo>
                    <a:pt x="706" y="0"/>
                  </a:moveTo>
                  <a:cubicBezTo>
                    <a:pt x="679" y="0"/>
                    <a:pt x="654" y="5"/>
                    <a:pt x="632" y="16"/>
                  </a:cubicBezTo>
                  <a:lnTo>
                    <a:pt x="108" y="314"/>
                  </a:lnTo>
                  <a:cubicBezTo>
                    <a:pt x="37" y="362"/>
                    <a:pt x="1" y="469"/>
                    <a:pt x="48" y="540"/>
                  </a:cubicBezTo>
                  <a:cubicBezTo>
                    <a:pt x="96" y="588"/>
                    <a:pt x="144" y="612"/>
                    <a:pt x="203" y="612"/>
                  </a:cubicBezTo>
                  <a:cubicBezTo>
                    <a:pt x="227" y="612"/>
                    <a:pt x="263" y="612"/>
                    <a:pt x="275" y="600"/>
                  </a:cubicBezTo>
                  <a:lnTo>
                    <a:pt x="799" y="302"/>
                  </a:lnTo>
                  <a:cubicBezTo>
                    <a:pt x="870" y="255"/>
                    <a:pt x="894" y="159"/>
                    <a:pt x="858" y="76"/>
                  </a:cubicBezTo>
                  <a:cubicBezTo>
                    <a:pt x="825" y="27"/>
                    <a:pt x="76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4194685" y="2095652"/>
              <a:ext cx="20879" cy="26862"/>
            </a:xfrm>
            <a:custGeom>
              <a:avLst/>
              <a:gdLst/>
              <a:ahLst/>
              <a:cxnLst/>
              <a:rect l="l" t="t" r="r" b="b"/>
              <a:pathLst>
                <a:path w="656" h="844" extrusionOk="0">
                  <a:moveTo>
                    <a:pt x="479" y="0"/>
                  </a:moveTo>
                  <a:cubicBezTo>
                    <a:pt x="428" y="0"/>
                    <a:pt x="378" y="33"/>
                    <a:pt x="346" y="82"/>
                  </a:cubicBezTo>
                  <a:lnTo>
                    <a:pt x="48" y="606"/>
                  </a:lnTo>
                  <a:cubicBezTo>
                    <a:pt x="0" y="677"/>
                    <a:pt x="36" y="784"/>
                    <a:pt x="108" y="820"/>
                  </a:cubicBezTo>
                  <a:cubicBezTo>
                    <a:pt x="131" y="844"/>
                    <a:pt x="167" y="844"/>
                    <a:pt x="179" y="844"/>
                  </a:cubicBezTo>
                  <a:cubicBezTo>
                    <a:pt x="239" y="844"/>
                    <a:pt x="286" y="808"/>
                    <a:pt x="310" y="760"/>
                  </a:cubicBezTo>
                  <a:lnTo>
                    <a:pt x="608" y="248"/>
                  </a:lnTo>
                  <a:cubicBezTo>
                    <a:pt x="655" y="165"/>
                    <a:pt x="631" y="70"/>
                    <a:pt x="548" y="22"/>
                  </a:cubicBezTo>
                  <a:cubicBezTo>
                    <a:pt x="526" y="7"/>
                    <a:pt x="502"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48"/>
          <p:cNvGrpSpPr/>
          <p:nvPr/>
        </p:nvGrpSpPr>
        <p:grpSpPr>
          <a:xfrm>
            <a:off x="3989213" y="3120041"/>
            <a:ext cx="284251" cy="351694"/>
            <a:chOff x="3576626" y="1975821"/>
            <a:chExt cx="284251" cy="351694"/>
          </a:xfrm>
        </p:grpSpPr>
        <p:sp>
          <p:nvSpPr>
            <p:cNvPr id="712" name="Google Shape;712;p48"/>
            <p:cNvSpPr/>
            <p:nvPr/>
          </p:nvSpPr>
          <p:spPr>
            <a:xfrm>
              <a:off x="3576626" y="2145971"/>
              <a:ext cx="284251" cy="181544"/>
            </a:xfrm>
            <a:custGeom>
              <a:avLst/>
              <a:gdLst/>
              <a:ahLst/>
              <a:cxnLst/>
              <a:rect l="l" t="t" r="r" b="b"/>
              <a:pathLst>
                <a:path w="8931" h="5704" extrusionOk="0">
                  <a:moveTo>
                    <a:pt x="3001" y="346"/>
                  </a:moveTo>
                  <a:cubicBezTo>
                    <a:pt x="3096" y="346"/>
                    <a:pt x="3179" y="370"/>
                    <a:pt x="3263" y="453"/>
                  </a:cubicBezTo>
                  <a:cubicBezTo>
                    <a:pt x="3334" y="525"/>
                    <a:pt x="3358" y="608"/>
                    <a:pt x="3358" y="703"/>
                  </a:cubicBezTo>
                  <a:lnTo>
                    <a:pt x="3358" y="1132"/>
                  </a:lnTo>
                  <a:cubicBezTo>
                    <a:pt x="3358" y="1311"/>
                    <a:pt x="3263" y="1477"/>
                    <a:pt x="3096" y="1584"/>
                  </a:cubicBezTo>
                  <a:cubicBezTo>
                    <a:pt x="3048" y="1608"/>
                    <a:pt x="3025" y="1656"/>
                    <a:pt x="3025" y="1715"/>
                  </a:cubicBezTo>
                  <a:lnTo>
                    <a:pt x="3025" y="1894"/>
                  </a:lnTo>
                  <a:lnTo>
                    <a:pt x="2644" y="1894"/>
                  </a:lnTo>
                  <a:lnTo>
                    <a:pt x="2644" y="1715"/>
                  </a:lnTo>
                  <a:cubicBezTo>
                    <a:pt x="2644" y="1656"/>
                    <a:pt x="2620" y="1608"/>
                    <a:pt x="2572" y="1584"/>
                  </a:cubicBezTo>
                  <a:cubicBezTo>
                    <a:pt x="2405" y="1489"/>
                    <a:pt x="2310" y="1311"/>
                    <a:pt x="2310" y="1132"/>
                  </a:cubicBezTo>
                  <a:lnTo>
                    <a:pt x="2310" y="703"/>
                  </a:lnTo>
                  <a:cubicBezTo>
                    <a:pt x="2310" y="513"/>
                    <a:pt x="2465" y="346"/>
                    <a:pt x="2667" y="346"/>
                  </a:cubicBezTo>
                  <a:close/>
                  <a:moveTo>
                    <a:pt x="6096" y="346"/>
                  </a:moveTo>
                  <a:cubicBezTo>
                    <a:pt x="6192" y="346"/>
                    <a:pt x="6275" y="370"/>
                    <a:pt x="6358" y="453"/>
                  </a:cubicBezTo>
                  <a:cubicBezTo>
                    <a:pt x="6430" y="525"/>
                    <a:pt x="6454" y="608"/>
                    <a:pt x="6454" y="703"/>
                  </a:cubicBezTo>
                  <a:lnTo>
                    <a:pt x="6454" y="1132"/>
                  </a:lnTo>
                  <a:cubicBezTo>
                    <a:pt x="6454" y="1311"/>
                    <a:pt x="6370" y="1477"/>
                    <a:pt x="6192" y="1584"/>
                  </a:cubicBezTo>
                  <a:cubicBezTo>
                    <a:pt x="6144" y="1608"/>
                    <a:pt x="6120" y="1656"/>
                    <a:pt x="6120" y="1715"/>
                  </a:cubicBezTo>
                  <a:lnTo>
                    <a:pt x="6120" y="1894"/>
                  </a:lnTo>
                  <a:lnTo>
                    <a:pt x="5739" y="1894"/>
                  </a:lnTo>
                  <a:lnTo>
                    <a:pt x="5739" y="1715"/>
                  </a:lnTo>
                  <a:cubicBezTo>
                    <a:pt x="5739" y="1656"/>
                    <a:pt x="5715" y="1608"/>
                    <a:pt x="5668" y="1584"/>
                  </a:cubicBezTo>
                  <a:cubicBezTo>
                    <a:pt x="5501" y="1489"/>
                    <a:pt x="5406" y="1311"/>
                    <a:pt x="5406" y="1132"/>
                  </a:cubicBezTo>
                  <a:lnTo>
                    <a:pt x="5406" y="703"/>
                  </a:lnTo>
                  <a:cubicBezTo>
                    <a:pt x="5406" y="513"/>
                    <a:pt x="5561" y="346"/>
                    <a:pt x="5763" y="346"/>
                  </a:cubicBezTo>
                  <a:close/>
                  <a:moveTo>
                    <a:pt x="1453" y="2061"/>
                  </a:moveTo>
                  <a:cubicBezTo>
                    <a:pt x="1548" y="2061"/>
                    <a:pt x="1632" y="2084"/>
                    <a:pt x="1715" y="2156"/>
                  </a:cubicBezTo>
                  <a:cubicBezTo>
                    <a:pt x="1786" y="2239"/>
                    <a:pt x="1810" y="2323"/>
                    <a:pt x="1810" y="2418"/>
                  </a:cubicBezTo>
                  <a:lnTo>
                    <a:pt x="1810" y="2846"/>
                  </a:lnTo>
                  <a:cubicBezTo>
                    <a:pt x="1810" y="3037"/>
                    <a:pt x="1715" y="3204"/>
                    <a:pt x="1548" y="3287"/>
                  </a:cubicBezTo>
                  <a:cubicBezTo>
                    <a:pt x="1501" y="3323"/>
                    <a:pt x="1477" y="3370"/>
                    <a:pt x="1477" y="3430"/>
                  </a:cubicBezTo>
                  <a:lnTo>
                    <a:pt x="1477" y="3608"/>
                  </a:lnTo>
                  <a:lnTo>
                    <a:pt x="1096" y="3608"/>
                  </a:lnTo>
                  <a:lnTo>
                    <a:pt x="1096" y="3430"/>
                  </a:lnTo>
                  <a:cubicBezTo>
                    <a:pt x="1096" y="3370"/>
                    <a:pt x="1072" y="3323"/>
                    <a:pt x="1024" y="3287"/>
                  </a:cubicBezTo>
                  <a:cubicBezTo>
                    <a:pt x="858" y="3204"/>
                    <a:pt x="762" y="3025"/>
                    <a:pt x="762" y="2846"/>
                  </a:cubicBezTo>
                  <a:lnTo>
                    <a:pt x="762" y="2418"/>
                  </a:lnTo>
                  <a:cubicBezTo>
                    <a:pt x="762" y="2215"/>
                    <a:pt x="917" y="2061"/>
                    <a:pt x="1120" y="2061"/>
                  </a:cubicBezTo>
                  <a:close/>
                  <a:moveTo>
                    <a:pt x="4549" y="2061"/>
                  </a:moveTo>
                  <a:cubicBezTo>
                    <a:pt x="4644" y="2061"/>
                    <a:pt x="4727" y="2084"/>
                    <a:pt x="4810" y="2156"/>
                  </a:cubicBezTo>
                  <a:cubicBezTo>
                    <a:pt x="4882" y="2239"/>
                    <a:pt x="4906" y="2323"/>
                    <a:pt x="4906" y="2418"/>
                  </a:cubicBezTo>
                  <a:lnTo>
                    <a:pt x="4906" y="2846"/>
                  </a:lnTo>
                  <a:cubicBezTo>
                    <a:pt x="4906" y="3025"/>
                    <a:pt x="4810" y="3204"/>
                    <a:pt x="4644" y="3287"/>
                  </a:cubicBezTo>
                  <a:cubicBezTo>
                    <a:pt x="4596" y="3323"/>
                    <a:pt x="4572" y="3370"/>
                    <a:pt x="4572" y="3430"/>
                  </a:cubicBezTo>
                  <a:lnTo>
                    <a:pt x="4572" y="3608"/>
                  </a:lnTo>
                  <a:lnTo>
                    <a:pt x="4191" y="3608"/>
                  </a:lnTo>
                  <a:lnTo>
                    <a:pt x="4191" y="3430"/>
                  </a:lnTo>
                  <a:cubicBezTo>
                    <a:pt x="4191" y="3370"/>
                    <a:pt x="4168" y="3323"/>
                    <a:pt x="4120" y="3287"/>
                  </a:cubicBezTo>
                  <a:cubicBezTo>
                    <a:pt x="3953" y="3204"/>
                    <a:pt x="3858" y="3025"/>
                    <a:pt x="3858" y="2846"/>
                  </a:cubicBezTo>
                  <a:lnTo>
                    <a:pt x="3858" y="2418"/>
                  </a:lnTo>
                  <a:cubicBezTo>
                    <a:pt x="3858" y="2215"/>
                    <a:pt x="4013" y="2061"/>
                    <a:pt x="4215" y="2061"/>
                  </a:cubicBezTo>
                  <a:close/>
                  <a:moveTo>
                    <a:pt x="7668" y="2061"/>
                  </a:moveTo>
                  <a:cubicBezTo>
                    <a:pt x="7751" y="2061"/>
                    <a:pt x="7847" y="2084"/>
                    <a:pt x="7918" y="2156"/>
                  </a:cubicBezTo>
                  <a:cubicBezTo>
                    <a:pt x="7989" y="2239"/>
                    <a:pt x="8025" y="2323"/>
                    <a:pt x="8025" y="2418"/>
                  </a:cubicBezTo>
                  <a:lnTo>
                    <a:pt x="8025" y="2846"/>
                  </a:lnTo>
                  <a:cubicBezTo>
                    <a:pt x="8001" y="3025"/>
                    <a:pt x="7918" y="3204"/>
                    <a:pt x="7751" y="3287"/>
                  </a:cubicBezTo>
                  <a:cubicBezTo>
                    <a:pt x="7704" y="3323"/>
                    <a:pt x="7680" y="3370"/>
                    <a:pt x="7680" y="3430"/>
                  </a:cubicBezTo>
                  <a:lnTo>
                    <a:pt x="7680" y="3608"/>
                  </a:lnTo>
                  <a:lnTo>
                    <a:pt x="7311" y="3608"/>
                  </a:lnTo>
                  <a:lnTo>
                    <a:pt x="7311" y="3430"/>
                  </a:lnTo>
                  <a:cubicBezTo>
                    <a:pt x="7311" y="3370"/>
                    <a:pt x="7275" y="3323"/>
                    <a:pt x="7227" y="3287"/>
                  </a:cubicBezTo>
                  <a:cubicBezTo>
                    <a:pt x="7073" y="3204"/>
                    <a:pt x="6966" y="3025"/>
                    <a:pt x="6966" y="2846"/>
                  </a:cubicBezTo>
                  <a:lnTo>
                    <a:pt x="6966" y="2418"/>
                  </a:lnTo>
                  <a:cubicBezTo>
                    <a:pt x="6966" y="2215"/>
                    <a:pt x="7132" y="2061"/>
                    <a:pt x="7323" y="2061"/>
                  </a:cubicBezTo>
                  <a:close/>
                  <a:moveTo>
                    <a:pt x="5787" y="1"/>
                  </a:moveTo>
                  <a:cubicBezTo>
                    <a:pt x="5418" y="1"/>
                    <a:pt x="5120" y="310"/>
                    <a:pt x="5120" y="691"/>
                  </a:cubicBezTo>
                  <a:lnTo>
                    <a:pt x="5120" y="1120"/>
                  </a:lnTo>
                  <a:cubicBezTo>
                    <a:pt x="5120" y="1382"/>
                    <a:pt x="5251" y="1644"/>
                    <a:pt x="5465" y="1799"/>
                  </a:cubicBezTo>
                  <a:lnTo>
                    <a:pt x="5465" y="1953"/>
                  </a:lnTo>
                  <a:lnTo>
                    <a:pt x="5180" y="2073"/>
                  </a:lnTo>
                  <a:cubicBezTo>
                    <a:pt x="5144" y="2025"/>
                    <a:pt x="5120" y="1977"/>
                    <a:pt x="5072" y="1942"/>
                  </a:cubicBezTo>
                  <a:cubicBezTo>
                    <a:pt x="4941" y="1799"/>
                    <a:pt x="4775" y="1739"/>
                    <a:pt x="4596" y="1739"/>
                  </a:cubicBezTo>
                  <a:lnTo>
                    <a:pt x="4251" y="1739"/>
                  </a:lnTo>
                  <a:cubicBezTo>
                    <a:pt x="4001" y="1739"/>
                    <a:pt x="3798" y="1882"/>
                    <a:pt x="3679" y="2073"/>
                  </a:cubicBezTo>
                  <a:lnTo>
                    <a:pt x="3394" y="1953"/>
                  </a:lnTo>
                  <a:lnTo>
                    <a:pt x="3394" y="1799"/>
                  </a:lnTo>
                  <a:cubicBezTo>
                    <a:pt x="3596" y="1644"/>
                    <a:pt x="3739" y="1382"/>
                    <a:pt x="3739" y="1120"/>
                  </a:cubicBezTo>
                  <a:lnTo>
                    <a:pt x="3739" y="691"/>
                  </a:lnTo>
                  <a:cubicBezTo>
                    <a:pt x="3739" y="513"/>
                    <a:pt x="3656" y="334"/>
                    <a:pt x="3537" y="215"/>
                  </a:cubicBezTo>
                  <a:cubicBezTo>
                    <a:pt x="3406" y="72"/>
                    <a:pt x="3239" y="13"/>
                    <a:pt x="3060" y="13"/>
                  </a:cubicBezTo>
                  <a:lnTo>
                    <a:pt x="2727" y="13"/>
                  </a:lnTo>
                  <a:cubicBezTo>
                    <a:pt x="2346" y="13"/>
                    <a:pt x="2048" y="334"/>
                    <a:pt x="2048" y="703"/>
                  </a:cubicBezTo>
                  <a:lnTo>
                    <a:pt x="2048" y="1132"/>
                  </a:lnTo>
                  <a:cubicBezTo>
                    <a:pt x="2048" y="1406"/>
                    <a:pt x="2191" y="1656"/>
                    <a:pt x="2394" y="1822"/>
                  </a:cubicBezTo>
                  <a:lnTo>
                    <a:pt x="2394" y="1965"/>
                  </a:lnTo>
                  <a:lnTo>
                    <a:pt x="2108" y="2084"/>
                  </a:lnTo>
                  <a:cubicBezTo>
                    <a:pt x="2084" y="2037"/>
                    <a:pt x="2048" y="2001"/>
                    <a:pt x="2013" y="1953"/>
                  </a:cubicBezTo>
                  <a:cubicBezTo>
                    <a:pt x="1870" y="1822"/>
                    <a:pt x="1715" y="1763"/>
                    <a:pt x="1536" y="1763"/>
                  </a:cubicBezTo>
                  <a:lnTo>
                    <a:pt x="1191" y="1763"/>
                  </a:lnTo>
                  <a:cubicBezTo>
                    <a:pt x="822" y="1763"/>
                    <a:pt x="524" y="2073"/>
                    <a:pt x="524" y="2442"/>
                  </a:cubicBezTo>
                  <a:lnTo>
                    <a:pt x="524" y="2870"/>
                  </a:lnTo>
                  <a:cubicBezTo>
                    <a:pt x="524" y="3144"/>
                    <a:pt x="655" y="3394"/>
                    <a:pt x="858" y="3561"/>
                  </a:cubicBezTo>
                  <a:lnTo>
                    <a:pt x="858" y="3704"/>
                  </a:lnTo>
                  <a:lnTo>
                    <a:pt x="429" y="3882"/>
                  </a:lnTo>
                  <a:cubicBezTo>
                    <a:pt x="179" y="3989"/>
                    <a:pt x="0" y="4239"/>
                    <a:pt x="0" y="4513"/>
                  </a:cubicBezTo>
                  <a:lnTo>
                    <a:pt x="0" y="5537"/>
                  </a:lnTo>
                  <a:cubicBezTo>
                    <a:pt x="0" y="5632"/>
                    <a:pt x="72" y="5704"/>
                    <a:pt x="167" y="5704"/>
                  </a:cubicBezTo>
                  <a:cubicBezTo>
                    <a:pt x="250" y="5704"/>
                    <a:pt x="322" y="5632"/>
                    <a:pt x="322" y="5537"/>
                  </a:cubicBezTo>
                  <a:lnTo>
                    <a:pt x="322" y="4513"/>
                  </a:lnTo>
                  <a:cubicBezTo>
                    <a:pt x="322" y="4358"/>
                    <a:pt x="417" y="4228"/>
                    <a:pt x="548" y="4180"/>
                  </a:cubicBezTo>
                  <a:lnTo>
                    <a:pt x="1060" y="3977"/>
                  </a:lnTo>
                  <a:lnTo>
                    <a:pt x="1679" y="3977"/>
                  </a:lnTo>
                  <a:lnTo>
                    <a:pt x="2191" y="4180"/>
                  </a:lnTo>
                  <a:cubicBezTo>
                    <a:pt x="2322" y="4239"/>
                    <a:pt x="2405" y="4358"/>
                    <a:pt x="2405" y="4513"/>
                  </a:cubicBezTo>
                  <a:lnTo>
                    <a:pt x="2405" y="5537"/>
                  </a:lnTo>
                  <a:cubicBezTo>
                    <a:pt x="2405" y="5632"/>
                    <a:pt x="2489" y="5704"/>
                    <a:pt x="2572" y="5704"/>
                  </a:cubicBezTo>
                  <a:cubicBezTo>
                    <a:pt x="2667" y="5704"/>
                    <a:pt x="2739" y="5632"/>
                    <a:pt x="2739" y="5537"/>
                  </a:cubicBezTo>
                  <a:lnTo>
                    <a:pt x="2739" y="4513"/>
                  </a:lnTo>
                  <a:cubicBezTo>
                    <a:pt x="2739" y="4228"/>
                    <a:pt x="2572" y="3989"/>
                    <a:pt x="2310" y="3882"/>
                  </a:cubicBezTo>
                  <a:lnTo>
                    <a:pt x="1870" y="3704"/>
                  </a:lnTo>
                  <a:lnTo>
                    <a:pt x="1870" y="3561"/>
                  </a:lnTo>
                  <a:cubicBezTo>
                    <a:pt x="2084" y="3394"/>
                    <a:pt x="2215" y="3144"/>
                    <a:pt x="2215" y="2870"/>
                  </a:cubicBezTo>
                  <a:lnTo>
                    <a:pt x="2215" y="2442"/>
                  </a:lnTo>
                  <a:lnTo>
                    <a:pt x="2215" y="2418"/>
                  </a:lnTo>
                  <a:lnTo>
                    <a:pt x="2608" y="2263"/>
                  </a:lnTo>
                  <a:lnTo>
                    <a:pt x="3227" y="2263"/>
                  </a:lnTo>
                  <a:lnTo>
                    <a:pt x="3620" y="2418"/>
                  </a:lnTo>
                  <a:lnTo>
                    <a:pt x="3620" y="2442"/>
                  </a:lnTo>
                  <a:lnTo>
                    <a:pt x="3620" y="2870"/>
                  </a:lnTo>
                  <a:cubicBezTo>
                    <a:pt x="3620" y="3144"/>
                    <a:pt x="3751" y="3394"/>
                    <a:pt x="3953" y="3561"/>
                  </a:cubicBezTo>
                  <a:lnTo>
                    <a:pt x="3953" y="3704"/>
                  </a:lnTo>
                  <a:lnTo>
                    <a:pt x="3525" y="3882"/>
                  </a:lnTo>
                  <a:cubicBezTo>
                    <a:pt x="3275" y="3989"/>
                    <a:pt x="3096" y="4239"/>
                    <a:pt x="3096" y="4513"/>
                  </a:cubicBezTo>
                  <a:lnTo>
                    <a:pt x="3096" y="5537"/>
                  </a:lnTo>
                  <a:cubicBezTo>
                    <a:pt x="3096" y="5632"/>
                    <a:pt x="3167" y="5704"/>
                    <a:pt x="3263" y="5704"/>
                  </a:cubicBezTo>
                  <a:cubicBezTo>
                    <a:pt x="3346" y="5704"/>
                    <a:pt x="3417" y="5632"/>
                    <a:pt x="3417" y="5537"/>
                  </a:cubicBezTo>
                  <a:lnTo>
                    <a:pt x="3417" y="4513"/>
                  </a:lnTo>
                  <a:cubicBezTo>
                    <a:pt x="3417" y="4358"/>
                    <a:pt x="3513" y="4228"/>
                    <a:pt x="3644" y="4180"/>
                  </a:cubicBezTo>
                  <a:lnTo>
                    <a:pt x="4156" y="3977"/>
                  </a:lnTo>
                  <a:lnTo>
                    <a:pt x="4775" y="3977"/>
                  </a:lnTo>
                  <a:lnTo>
                    <a:pt x="5287" y="4180"/>
                  </a:lnTo>
                  <a:cubicBezTo>
                    <a:pt x="5418" y="4239"/>
                    <a:pt x="5501" y="4358"/>
                    <a:pt x="5501" y="4513"/>
                  </a:cubicBezTo>
                  <a:lnTo>
                    <a:pt x="5501" y="5537"/>
                  </a:lnTo>
                  <a:cubicBezTo>
                    <a:pt x="5501" y="5632"/>
                    <a:pt x="5584" y="5704"/>
                    <a:pt x="5668" y="5704"/>
                  </a:cubicBezTo>
                  <a:cubicBezTo>
                    <a:pt x="5763" y="5704"/>
                    <a:pt x="5834" y="5632"/>
                    <a:pt x="5834" y="5537"/>
                  </a:cubicBezTo>
                  <a:lnTo>
                    <a:pt x="5834" y="4513"/>
                  </a:lnTo>
                  <a:cubicBezTo>
                    <a:pt x="5834" y="4228"/>
                    <a:pt x="5668" y="3989"/>
                    <a:pt x="5406" y="3882"/>
                  </a:cubicBezTo>
                  <a:lnTo>
                    <a:pt x="4965" y="3704"/>
                  </a:lnTo>
                  <a:lnTo>
                    <a:pt x="4965" y="3561"/>
                  </a:lnTo>
                  <a:cubicBezTo>
                    <a:pt x="5180" y="3394"/>
                    <a:pt x="5311" y="3144"/>
                    <a:pt x="5311" y="2870"/>
                  </a:cubicBezTo>
                  <a:lnTo>
                    <a:pt x="5311" y="2442"/>
                  </a:lnTo>
                  <a:lnTo>
                    <a:pt x="5311" y="2418"/>
                  </a:lnTo>
                  <a:lnTo>
                    <a:pt x="5703" y="2263"/>
                  </a:lnTo>
                  <a:lnTo>
                    <a:pt x="6323" y="2263"/>
                  </a:lnTo>
                  <a:lnTo>
                    <a:pt x="6715" y="2418"/>
                  </a:lnTo>
                  <a:lnTo>
                    <a:pt x="6715" y="2442"/>
                  </a:lnTo>
                  <a:lnTo>
                    <a:pt x="6715" y="2870"/>
                  </a:lnTo>
                  <a:cubicBezTo>
                    <a:pt x="6715" y="3144"/>
                    <a:pt x="6846" y="3394"/>
                    <a:pt x="7049" y="3561"/>
                  </a:cubicBezTo>
                  <a:lnTo>
                    <a:pt x="7049" y="3704"/>
                  </a:lnTo>
                  <a:lnTo>
                    <a:pt x="6620" y="3882"/>
                  </a:lnTo>
                  <a:cubicBezTo>
                    <a:pt x="6370" y="3989"/>
                    <a:pt x="6192" y="4239"/>
                    <a:pt x="6192" y="4513"/>
                  </a:cubicBezTo>
                  <a:lnTo>
                    <a:pt x="6192" y="5537"/>
                  </a:lnTo>
                  <a:cubicBezTo>
                    <a:pt x="6192" y="5632"/>
                    <a:pt x="6263" y="5704"/>
                    <a:pt x="6358" y="5704"/>
                  </a:cubicBezTo>
                  <a:cubicBezTo>
                    <a:pt x="6442" y="5704"/>
                    <a:pt x="6513" y="5632"/>
                    <a:pt x="6513" y="5537"/>
                  </a:cubicBezTo>
                  <a:lnTo>
                    <a:pt x="6513" y="4513"/>
                  </a:lnTo>
                  <a:cubicBezTo>
                    <a:pt x="6513" y="4358"/>
                    <a:pt x="6608" y="4228"/>
                    <a:pt x="6739" y="4180"/>
                  </a:cubicBezTo>
                  <a:lnTo>
                    <a:pt x="7251" y="3977"/>
                  </a:lnTo>
                  <a:lnTo>
                    <a:pt x="7870" y="3977"/>
                  </a:lnTo>
                  <a:lnTo>
                    <a:pt x="8382" y="4180"/>
                  </a:lnTo>
                  <a:cubicBezTo>
                    <a:pt x="8513" y="4239"/>
                    <a:pt x="8597" y="4358"/>
                    <a:pt x="8597" y="4513"/>
                  </a:cubicBezTo>
                  <a:lnTo>
                    <a:pt x="8597" y="5537"/>
                  </a:lnTo>
                  <a:cubicBezTo>
                    <a:pt x="8597" y="5632"/>
                    <a:pt x="8680" y="5704"/>
                    <a:pt x="8763" y="5704"/>
                  </a:cubicBezTo>
                  <a:cubicBezTo>
                    <a:pt x="8859" y="5704"/>
                    <a:pt x="8930" y="5632"/>
                    <a:pt x="8930" y="5537"/>
                  </a:cubicBezTo>
                  <a:lnTo>
                    <a:pt x="8930" y="4513"/>
                  </a:lnTo>
                  <a:cubicBezTo>
                    <a:pt x="8859" y="4204"/>
                    <a:pt x="8680" y="3942"/>
                    <a:pt x="8418" y="3847"/>
                  </a:cubicBezTo>
                  <a:lnTo>
                    <a:pt x="7989" y="3668"/>
                  </a:lnTo>
                  <a:lnTo>
                    <a:pt x="7989" y="3513"/>
                  </a:lnTo>
                  <a:cubicBezTo>
                    <a:pt x="8204" y="3346"/>
                    <a:pt x="8335" y="3096"/>
                    <a:pt x="8335" y="2835"/>
                  </a:cubicBezTo>
                  <a:lnTo>
                    <a:pt x="8335" y="2394"/>
                  </a:lnTo>
                  <a:cubicBezTo>
                    <a:pt x="8335" y="2215"/>
                    <a:pt x="8263" y="2037"/>
                    <a:pt x="8144" y="1918"/>
                  </a:cubicBezTo>
                  <a:cubicBezTo>
                    <a:pt x="8001" y="1787"/>
                    <a:pt x="7847" y="1727"/>
                    <a:pt x="7668" y="1727"/>
                  </a:cubicBezTo>
                  <a:lnTo>
                    <a:pt x="7323" y="1727"/>
                  </a:lnTo>
                  <a:cubicBezTo>
                    <a:pt x="7073" y="1727"/>
                    <a:pt x="6858" y="1858"/>
                    <a:pt x="6739" y="2061"/>
                  </a:cubicBezTo>
                  <a:lnTo>
                    <a:pt x="6454" y="1942"/>
                  </a:lnTo>
                  <a:lnTo>
                    <a:pt x="6454" y="1787"/>
                  </a:lnTo>
                  <a:cubicBezTo>
                    <a:pt x="6668" y="1620"/>
                    <a:pt x="6799" y="1370"/>
                    <a:pt x="6799" y="1108"/>
                  </a:cubicBezTo>
                  <a:lnTo>
                    <a:pt x="6799" y="668"/>
                  </a:lnTo>
                  <a:cubicBezTo>
                    <a:pt x="6799" y="489"/>
                    <a:pt x="6727" y="310"/>
                    <a:pt x="6608" y="191"/>
                  </a:cubicBezTo>
                  <a:cubicBezTo>
                    <a:pt x="6477" y="60"/>
                    <a:pt x="6311" y="1"/>
                    <a:pt x="6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656195" y="1975821"/>
              <a:ext cx="120149" cy="164134"/>
            </a:xfrm>
            <a:custGeom>
              <a:avLst/>
              <a:gdLst/>
              <a:ahLst/>
              <a:cxnLst/>
              <a:rect l="l" t="t" r="r" b="b"/>
              <a:pathLst>
                <a:path w="3775" h="5157" extrusionOk="0">
                  <a:moveTo>
                    <a:pt x="2049" y="334"/>
                  </a:moveTo>
                  <a:cubicBezTo>
                    <a:pt x="2239" y="334"/>
                    <a:pt x="2406" y="501"/>
                    <a:pt x="2406" y="691"/>
                  </a:cubicBezTo>
                  <a:lnTo>
                    <a:pt x="2406" y="1037"/>
                  </a:lnTo>
                  <a:cubicBezTo>
                    <a:pt x="2406" y="1334"/>
                    <a:pt x="2168" y="1549"/>
                    <a:pt x="1882" y="1549"/>
                  </a:cubicBezTo>
                  <a:cubicBezTo>
                    <a:pt x="1869" y="1550"/>
                    <a:pt x="1855" y="1550"/>
                    <a:pt x="1842" y="1550"/>
                  </a:cubicBezTo>
                  <a:cubicBezTo>
                    <a:pt x="1575" y="1550"/>
                    <a:pt x="1358" y="1321"/>
                    <a:pt x="1358" y="1037"/>
                  </a:cubicBezTo>
                  <a:lnTo>
                    <a:pt x="1358" y="691"/>
                  </a:lnTo>
                  <a:cubicBezTo>
                    <a:pt x="1358" y="501"/>
                    <a:pt x="1513" y="334"/>
                    <a:pt x="1715" y="334"/>
                  </a:cubicBezTo>
                  <a:close/>
                  <a:moveTo>
                    <a:pt x="2049" y="1870"/>
                  </a:moveTo>
                  <a:lnTo>
                    <a:pt x="2049" y="1965"/>
                  </a:lnTo>
                  <a:cubicBezTo>
                    <a:pt x="2072" y="2025"/>
                    <a:pt x="2084" y="2073"/>
                    <a:pt x="2108" y="2132"/>
                  </a:cubicBezTo>
                  <a:lnTo>
                    <a:pt x="1894" y="2358"/>
                  </a:lnTo>
                  <a:lnTo>
                    <a:pt x="1870" y="2358"/>
                  </a:lnTo>
                  <a:lnTo>
                    <a:pt x="1656" y="2132"/>
                  </a:lnTo>
                  <a:cubicBezTo>
                    <a:pt x="1679" y="2085"/>
                    <a:pt x="1691" y="2025"/>
                    <a:pt x="1691" y="1965"/>
                  </a:cubicBezTo>
                  <a:lnTo>
                    <a:pt x="1691" y="1870"/>
                  </a:lnTo>
                  <a:cubicBezTo>
                    <a:pt x="1751" y="1882"/>
                    <a:pt x="1810" y="1882"/>
                    <a:pt x="1870" y="1882"/>
                  </a:cubicBezTo>
                  <a:cubicBezTo>
                    <a:pt x="1929" y="1882"/>
                    <a:pt x="1989" y="1882"/>
                    <a:pt x="2049" y="1870"/>
                  </a:cubicBezTo>
                  <a:close/>
                  <a:moveTo>
                    <a:pt x="2382" y="2323"/>
                  </a:moveTo>
                  <a:lnTo>
                    <a:pt x="2668" y="2454"/>
                  </a:lnTo>
                  <a:cubicBezTo>
                    <a:pt x="2727" y="2489"/>
                    <a:pt x="2763" y="2549"/>
                    <a:pt x="2763" y="2620"/>
                  </a:cubicBezTo>
                  <a:lnTo>
                    <a:pt x="2763" y="2942"/>
                  </a:lnTo>
                  <a:lnTo>
                    <a:pt x="1025" y="2942"/>
                  </a:lnTo>
                  <a:lnTo>
                    <a:pt x="1025" y="2620"/>
                  </a:lnTo>
                  <a:lnTo>
                    <a:pt x="1013" y="2620"/>
                  </a:lnTo>
                  <a:cubicBezTo>
                    <a:pt x="1013" y="2549"/>
                    <a:pt x="1060" y="2489"/>
                    <a:pt x="1120" y="2454"/>
                  </a:cubicBezTo>
                  <a:lnTo>
                    <a:pt x="1394" y="2323"/>
                  </a:lnTo>
                  <a:lnTo>
                    <a:pt x="1656" y="2585"/>
                  </a:lnTo>
                  <a:cubicBezTo>
                    <a:pt x="1715" y="2632"/>
                    <a:pt x="1799" y="2680"/>
                    <a:pt x="1894" y="2680"/>
                  </a:cubicBezTo>
                  <a:cubicBezTo>
                    <a:pt x="1977" y="2680"/>
                    <a:pt x="2049" y="2656"/>
                    <a:pt x="2132" y="2585"/>
                  </a:cubicBezTo>
                  <a:lnTo>
                    <a:pt x="2382" y="2323"/>
                  </a:lnTo>
                  <a:close/>
                  <a:moveTo>
                    <a:pt x="3334" y="3263"/>
                  </a:moveTo>
                  <a:lnTo>
                    <a:pt x="3156" y="3632"/>
                  </a:lnTo>
                  <a:lnTo>
                    <a:pt x="596" y="3632"/>
                  </a:lnTo>
                  <a:lnTo>
                    <a:pt x="417" y="3263"/>
                  </a:lnTo>
                  <a:close/>
                  <a:moveTo>
                    <a:pt x="1715" y="1"/>
                  </a:moveTo>
                  <a:cubicBezTo>
                    <a:pt x="1334" y="1"/>
                    <a:pt x="1025" y="299"/>
                    <a:pt x="1025" y="691"/>
                  </a:cubicBezTo>
                  <a:lnTo>
                    <a:pt x="1025" y="1025"/>
                  </a:lnTo>
                  <a:cubicBezTo>
                    <a:pt x="1025" y="1311"/>
                    <a:pt x="1156" y="1549"/>
                    <a:pt x="1370" y="1715"/>
                  </a:cubicBezTo>
                  <a:lnTo>
                    <a:pt x="1370" y="1954"/>
                  </a:lnTo>
                  <a:lnTo>
                    <a:pt x="1370" y="1965"/>
                  </a:lnTo>
                  <a:lnTo>
                    <a:pt x="965" y="2180"/>
                  </a:lnTo>
                  <a:cubicBezTo>
                    <a:pt x="786" y="2263"/>
                    <a:pt x="679" y="2430"/>
                    <a:pt x="679" y="2620"/>
                  </a:cubicBezTo>
                  <a:lnTo>
                    <a:pt x="679" y="2942"/>
                  </a:lnTo>
                  <a:lnTo>
                    <a:pt x="155" y="2942"/>
                  </a:lnTo>
                  <a:cubicBezTo>
                    <a:pt x="96" y="2942"/>
                    <a:pt x="60" y="2966"/>
                    <a:pt x="24" y="3013"/>
                  </a:cubicBezTo>
                  <a:cubicBezTo>
                    <a:pt x="1" y="3061"/>
                    <a:pt x="1" y="3120"/>
                    <a:pt x="24" y="3180"/>
                  </a:cubicBezTo>
                  <a:lnTo>
                    <a:pt x="370" y="3859"/>
                  </a:lnTo>
                  <a:cubicBezTo>
                    <a:pt x="394" y="3918"/>
                    <a:pt x="453" y="3954"/>
                    <a:pt x="513" y="3954"/>
                  </a:cubicBezTo>
                  <a:lnTo>
                    <a:pt x="691" y="3954"/>
                  </a:lnTo>
                  <a:lnTo>
                    <a:pt x="691" y="4990"/>
                  </a:lnTo>
                  <a:cubicBezTo>
                    <a:pt x="691" y="5085"/>
                    <a:pt x="775" y="5156"/>
                    <a:pt x="858" y="5156"/>
                  </a:cubicBezTo>
                  <a:cubicBezTo>
                    <a:pt x="953" y="5156"/>
                    <a:pt x="1025" y="5085"/>
                    <a:pt x="1025" y="4990"/>
                  </a:cubicBezTo>
                  <a:lnTo>
                    <a:pt x="1025" y="3954"/>
                  </a:lnTo>
                  <a:lnTo>
                    <a:pt x="2763" y="3954"/>
                  </a:lnTo>
                  <a:lnTo>
                    <a:pt x="2763" y="4990"/>
                  </a:lnTo>
                  <a:cubicBezTo>
                    <a:pt x="2763" y="5085"/>
                    <a:pt x="2846" y="5156"/>
                    <a:pt x="2930" y="5156"/>
                  </a:cubicBezTo>
                  <a:cubicBezTo>
                    <a:pt x="3025" y="5156"/>
                    <a:pt x="3096" y="5085"/>
                    <a:pt x="3096" y="4990"/>
                  </a:cubicBezTo>
                  <a:lnTo>
                    <a:pt x="3096" y="3954"/>
                  </a:lnTo>
                  <a:lnTo>
                    <a:pt x="3275" y="3954"/>
                  </a:lnTo>
                  <a:cubicBezTo>
                    <a:pt x="3334" y="3954"/>
                    <a:pt x="3394" y="3918"/>
                    <a:pt x="3418" y="3859"/>
                  </a:cubicBezTo>
                  <a:lnTo>
                    <a:pt x="3763" y="3180"/>
                  </a:lnTo>
                  <a:cubicBezTo>
                    <a:pt x="3775" y="3132"/>
                    <a:pt x="3763" y="3073"/>
                    <a:pt x="3751" y="3013"/>
                  </a:cubicBezTo>
                  <a:cubicBezTo>
                    <a:pt x="3715" y="2966"/>
                    <a:pt x="3680" y="2942"/>
                    <a:pt x="3620" y="2942"/>
                  </a:cubicBezTo>
                  <a:lnTo>
                    <a:pt x="3084" y="2942"/>
                  </a:lnTo>
                  <a:lnTo>
                    <a:pt x="3084" y="2620"/>
                  </a:lnTo>
                  <a:cubicBezTo>
                    <a:pt x="3084" y="2430"/>
                    <a:pt x="2977" y="2251"/>
                    <a:pt x="2799" y="2180"/>
                  </a:cubicBezTo>
                  <a:lnTo>
                    <a:pt x="2394" y="1965"/>
                  </a:lnTo>
                  <a:lnTo>
                    <a:pt x="2394" y="1954"/>
                  </a:lnTo>
                  <a:lnTo>
                    <a:pt x="2394" y="1715"/>
                  </a:lnTo>
                  <a:cubicBezTo>
                    <a:pt x="2608" y="1561"/>
                    <a:pt x="2739" y="1311"/>
                    <a:pt x="2739" y="1025"/>
                  </a:cubicBezTo>
                  <a:lnTo>
                    <a:pt x="2739" y="691"/>
                  </a:lnTo>
                  <a:cubicBezTo>
                    <a:pt x="2739" y="310"/>
                    <a:pt x="2441" y="1"/>
                    <a:pt x="2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700149" y="2113380"/>
              <a:ext cx="32241" cy="10280"/>
            </a:xfrm>
            <a:custGeom>
              <a:avLst/>
              <a:gdLst/>
              <a:ahLst/>
              <a:cxnLst/>
              <a:rect l="l" t="t" r="r" b="b"/>
              <a:pathLst>
                <a:path w="1013" h="323" extrusionOk="0">
                  <a:moveTo>
                    <a:pt x="167" y="1"/>
                  </a:moveTo>
                  <a:cubicBezTo>
                    <a:pt x="72" y="1"/>
                    <a:pt x="1" y="72"/>
                    <a:pt x="1" y="168"/>
                  </a:cubicBezTo>
                  <a:cubicBezTo>
                    <a:pt x="1" y="251"/>
                    <a:pt x="72" y="322"/>
                    <a:pt x="167" y="322"/>
                  </a:cubicBezTo>
                  <a:lnTo>
                    <a:pt x="846" y="322"/>
                  </a:lnTo>
                  <a:cubicBezTo>
                    <a:pt x="941" y="322"/>
                    <a:pt x="1013" y="251"/>
                    <a:pt x="1013" y="168"/>
                  </a:cubicBezTo>
                  <a:cubicBezTo>
                    <a:pt x="1013" y="72"/>
                    <a:pt x="941" y="1"/>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48"/>
          <p:cNvGrpSpPr/>
          <p:nvPr/>
        </p:nvGrpSpPr>
        <p:grpSpPr>
          <a:xfrm>
            <a:off x="7802399" y="3203850"/>
            <a:ext cx="338319" cy="313804"/>
            <a:chOff x="2185128" y="2427549"/>
            <a:chExt cx="382758" cy="356595"/>
          </a:xfrm>
        </p:grpSpPr>
        <p:sp>
          <p:nvSpPr>
            <p:cNvPr id="716" name="Google Shape;716;p48"/>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6"/>
                                        </p:tgtEl>
                                        <p:attrNameLst>
                                          <p:attrName>style.visibility</p:attrName>
                                        </p:attrNameLst>
                                      </p:cBhvr>
                                      <p:to>
                                        <p:strVal val="visible"/>
                                      </p:to>
                                    </p:set>
                                    <p:animEffect transition="in" filter="barn(inVertical)">
                                      <p:cBhvr>
                                        <p:cTn id="7" dur="500"/>
                                        <p:tgtEl>
                                          <p:spTgt spid="6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7"/>
                                        </p:tgtEl>
                                        <p:attrNameLst>
                                          <p:attrName>style.visibility</p:attrName>
                                        </p:attrNameLst>
                                      </p:cBhvr>
                                      <p:to>
                                        <p:strVal val="visible"/>
                                      </p:to>
                                    </p:set>
                                    <p:animEffect transition="in" filter="dissolve">
                                      <p:cBhvr>
                                        <p:cTn id="12" dur="500"/>
                                        <p:tgtEl>
                                          <p:spTgt spid="677"/>
                                        </p:tgtEl>
                                      </p:cBhvr>
                                    </p:animEffect>
                                  </p:childTnLst>
                                </p:cTn>
                              </p:par>
                              <p:par>
                                <p:cTn id="13" presetID="9" presetClass="entr" presetSubtype="0" fill="hold" nodeType="withEffect">
                                  <p:stCondLst>
                                    <p:cond delay="0"/>
                                  </p:stCondLst>
                                  <p:childTnLst>
                                    <p:set>
                                      <p:cBhvr>
                                        <p:cTn id="14" dur="1" fill="hold">
                                          <p:stCondLst>
                                            <p:cond delay="0"/>
                                          </p:stCondLst>
                                        </p:cTn>
                                        <p:tgtEl>
                                          <p:spTgt spid="693"/>
                                        </p:tgtEl>
                                        <p:attrNameLst>
                                          <p:attrName>style.visibility</p:attrName>
                                        </p:attrNameLst>
                                      </p:cBhvr>
                                      <p:to>
                                        <p:strVal val="visible"/>
                                      </p:to>
                                    </p:set>
                                    <p:animEffect transition="in" filter="dissolve">
                                      <p:cBhvr>
                                        <p:cTn id="15" dur="500"/>
                                        <p:tgtEl>
                                          <p:spTgt spid="69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70">
                                            <p:txEl>
                                              <p:pRg st="0" end="0"/>
                                            </p:txEl>
                                          </p:spTgt>
                                        </p:tgtEl>
                                        <p:attrNameLst>
                                          <p:attrName>style.visibility</p:attrName>
                                        </p:attrNameLst>
                                      </p:cBhvr>
                                      <p:to>
                                        <p:strVal val="visible"/>
                                      </p:to>
                                    </p:set>
                                    <p:anim calcmode="lin" valueType="num">
                                      <p:cBhvr additive="base">
                                        <p:cTn id="20" dur="500"/>
                                        <p:tgtEl>
                                          <p:spTgt spid="670">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7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69">
                                            <p:txEl>
                                              <p:pRg st="0" end="0"/>
                                            </p:txEl>
                                          </p:spTgt>
                                        </p:tgtEl>
                                        <p:attrNameLst>
                                          <p:attrName>style.visibility</p:attrName>
                                        </p:attrNameLst>
                                      </p:cBhvr>
                                      <p:to>
                                        <p:strVal val="visible"/>
                                      </p:to>
                                    </p:set>
                                    <p:animEffect transition="in" filter="circle(in)">
                                      <p:cBhvr>
                                        <p:cTn id="26" dur="2000"/>
                                        <p:tgtEl>
                                          <p:spTgt spid="66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78"/>
                                        </p:tgtEl>
                                        <p:attrNameLst>
                                          <p:attrName>style.visibility</p:attrName>
                                        </p:attrNameLst>
                                      </p:cBhvr>
                                      <p:to>
                                        <p:strVal val="visible"/>
                                      </p:to>
                                    </p:set>
                                    <p:animEffect transition="in" filter="circle(in)">
                                      <p:cBhvr>
                                        <p:cTn id="31" dur="2000"/>
                                        <p:tgtEl>
                                          <p:spTgt spid="678"/>
                                        </p:tgtEl>
                                      </p:cBhvr>
                                    </p:animEffect>
                                  </p:childTnLst>
                                </p:cTn>
                              </p:par>
                              <p:par>
                                <p:cTn id="32" presetID="6" presetClass="entr" presetSubtype="16" fill="hold" nodeType="withEffect">
                                  <p:stCondLst>
                                    <p:cond delay="0"/>
                                  </p:stCondLst>
                                  <p:childTnLst>
                                    <p:set>
                                      <p:cBhvr>
                                        <p:cTn id="33" dur="1" fill="hold">
                                          <p:stCondLst>
                                            <p:cond delay="0"/>
                                          </p:stCondLst>
                                        </p:cTn>
                                        <p:tgtEl>
                                          <p:spTgt spid="715"/>
                                        </p:tgtEl>
                                        <p:attrNameLst>
                                          <p:attrName>style.visibility</p:attrName>
                                        </p:attrNameLst>
                                      </p:cBhvr>
                                      <p:to>
                                        <p:strVal val="visible"/>
                                      </p:to>
                                    </p:set>
                                    <p:animEffect transition="in" filter="circle(in)">
                                      <p:cBhvr>
                                        <p:cTn id="34" dur="2000"/>
                                        <p:tgtEl>
                                          <p:spTgt spid="7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74">
                                            <p:txEl>
                                              <p:pRg st="0" end="0"/>
                                            </p:txEl>
                                          </p:spTgt>
                                        </p:tgtEl>
                                        <p:attrNameLst>
                                          <p:attrName>style.visibility</p:attrName>
                                        </p:attrNameLst>
                                      </p:cBhvr>
                                      <p:to>
                                        <p:strVal val="visible"/>
                                      </p:to>
                                    </p:set>
                                    <p:animEffect transition="in" filter="dissolve">
                                      <p:cBhvr>
                                        <p:cTn id="39" dur="500"/>
                                        <p:tgtEl>
                                          <p:spTgt spid="67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73">
                                            <p:txEl>
                                              <p:pRg st="0" end="0"/>
                                            </p:txEl>
                                          </p:spTgt>
                                        </p:tgtEl>
                                        <p:attrNameLst>
                                          <p:attrName>style.visibility</p:attrName>
                                        </p:attrNameLst>
                                      </p:cBhvr>
                                      <p:to>
                                        <p:strVal val="visible"/>
                                      </p:to>
                                    </p:set>
                                    <p:animEffect transition="in" filter="circle(in)">
                                      <p:cBhvr>
                                        <p:cTn id="44" dur="2000"/>
                                        <p:tgtEl>
                                          <p:spTgt spid="67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75"/>
                                        </p:tgtEl>
                                        <p:attrNameLst>
                                          <p:attrName>style.visibility</p:attrName>
                                        </p:attrNameLst>
                                      </p:cBhvr>
                                      <p:to>
                                        <p:strVal val="visible"/>
                                      </p:to>
                                    </p:set>
                                    <p:anim calcmode="lin" valueType="num">
                                      <p:cBhvr additive="base">
                                        <p:cTn id="49" dur="500"/>
                                        <p:tgtEl>
                                          <p:spTgt spid="675"/>
                                        </p:tgtEl>
                                        <p:attrNameLst>
                                          <p:attrName>ppt_y</p:attrName>
                                        </p:attrNameLst>
                                      </p:cBhvr>
                                      <p:tavLst>
                                        <p:tav tm="0">
                                          <p:val>
                                            <p:strVal val="#ppt_y+#ppt_h*1.125000"/>
                                          </p:val>
                                        </p:tav>
                                        <p:tav tm="100000">
                                          <p:val>
                                            <p:strVal val="#ppt_y"/>
                                          </p:val>
                                        </p:tav>
                                      </p:tavLst>
                                    </p:anim>
                                    <p:animEffect transition="in" filter="wipe(up)">
                                      <p:cBhvr>
                                        <p:cTn id="50" dur="500"/>
                                        <p:tgtEl>
                                          <p:spTgt spid="675"/>
                                        </p:tgtEl>
                                      </p:cBhvr>
                                    </p:animEffect>
                                  </p:childTnLst>
                                </p:cTn>
                              </p:par>
                              <p:par>
                                <p:cTn id="51" presetID="12" presetClass="entr" presetSubtype="4" fill="hold" nodeType="withEffect">
                                  <p:stCondLst>
                                    <p:cond delay="0"/>
                                  </p:stCondLst>
                                  <p:childTnLst>
                                    <p:set>
                                      <p:cBhvr>
                                        <p:cTn id="52" dur="1" fill="hold">
                                          <p:stCondLst>
                                            <p:cond delay="0"/>
                                          </p:stCondLst>
                                        </p:cTn>
                                        <p:tgtEl>
                                          <p:spTgt spid="679"/>
                                        </p:tgtEl>
                                        <p:attrNameLst>
                                          <p:attrName>style.visibility</p:attrName>
                                        </p:attrNameLst>
                                      </p:cBhvr>
                                      <p:to>
                                        <p:strVal val="visible"/>
                                      </p:to>
                                    </p:set>
                                    <p:anim calcmode="lin" valueType="num">
                                      <p:cBhvr additive="base">
                                        <p:cTn id="53" dur="500"/>
                                        <p:tgtEl>
                                          <p:spTgt spid="679"/>
                                        </p:tgtEl>
                                        <p:attrNameLst>
                                          <p:attrName>ppt_y</p:attrName>
                                        </p:attrNameLst>
                                      </p:cBhvr>
                                      <p:tavLst>
                                        <p:tav tm="0">
                                          <p:val>
                                            <p:strVal val="#ppt_y+#ppt_h*1.125000"/>
                                          </p:val>
                                        </p:tav>
                                        <p:tav tm="100000">
                                          <p:val>
                                            <p:strVal val="#ppt_y"/>
                                          </p:val>
                                        </p:tav>
                                      </p:tavLst>
                                    </p:anim>
                                    <p:animEffect transition="in" filter="wipe(up)">
                                      <p:cBhvr>
                                        <p:cTn id="54" dur="500"/>
                                        <p:tgtEl>
                                          <p:spTgt spid="67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668">
                                            <p:txEl>
                                              <p:pRg st="0" end="0"/>
                                            </p:txEl>
                                          </p:spTgt>
                                        </p:tgtEl>
                                        <p:attrNameLst>
                                          <p:attrName>style.visibility</p:attrName>
                                        </p:attrNameLst>
                                      </p:cBhvr>
                                      <p:to>
                                        <p:strVal val="visible"/>
                                      </p:to>
                                    </p:set>
                                    <p:animEffect transition="in" filter="dissolve">
                                      <p:cBhvr>
                                        <p:cTn id="59" dur="500"/>
                                        <p:tgtEl>
                                          <p:spTgt spid="66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667">
                                            <p:txEl>
                                              <p:pRg st="0" end="0"/>
                                            </p:txEl>
                                          </p:spTgt>
                                        </p:tgtEl>
                                        <p:attrNameLst>
                                          <p:attrName>style.visibility</p:attrName>
                                        </p:attrNameLst>
                                      </p:cBhvr>
                                      <p:to>
                                        <p:strVal val="visible"/>
                                      </p:to>
                                    </p:set>
                                    <p:animEffect transition="in" filter="circle(in)">
                                      <p:cBhvr>
                                        <p:cTn id="64" dur="2000"/>
                                        <p:tgtEl>
                                          <p:spTgt spid="66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676"/>
                                        </p:tgtEl>
                                        <p:attrNameLst>
                                          <p:attrName>style.visibility</p:attrName>
                                        </p:attrNameLst>
                                      </p:cBhvr>
                                      <p:to>
                                        <p:strVal val="visible"/>
                                      </p:to>
                                    </p:set>
                                    <p:animEffect transition="in" filter="circle(in)">
                                      <p:cBhvr>
                                        <p:cTn id="69" dur="2000"/>
                                        <p:tgtEl>
                                          <p:spTgt spid="676"/>
                                        </p:tgtEl>
                                      </p:cBhvr>
                                    </p:animEffect>
                                  </p:childTnLst>
                                </p:cTn>
                              </p:par>
                              <p:par>
                                <p:cTn id="70" presetID="6" presetClass="entr" presetSubtype="16" fill="hold" nodeType="withEffect">
                                  <p:stCondLst>
                                    <p:cond delay="0"/>
                                  </p:stCondLst>
                                  <p:childTnLst>
                                    <p:set>
                                      <p:cBhvr>
                                        <p:cTn id="71" dur="1" fill="hold">
                                          <p:stCondLst>
                                            <p:cond delay="0"/>
                                          </p:stCondLst>
                                        </p:cTn>
                                        <p:tgtEl>
                                          <p:spTgt spid="711"/>
                                        </p:tgtEl>
                                        <p:attrNameLst>
                                          <p:attrName>style.visibility</p:attrName>
                                        </p:attrNameLst>
                                      </p:cBhvr>
                                      <p:to>
                                        <p:strVal val="visible"/>
                                      </p:to>
                                    </p:set>
                                    <p:animEffect transition="in" filter="circle(in)">
                                      <p:cBhvr>
                                        <p:cTn id="72" dur="2000"/>
                                        <p:tgtEl>
                                          <p:spTgt spid="711"/>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672">
                                            <p:txEl>
                                              <p:pRg st="0" end="0"/>
                                            </p:txEl>
                                          </p:spTgt>
                                        </p:tgtEl>
                                        <p:attrNameLst>
                                          <p:attrName>style.visibility</p:attrName>
                                        </p:attrNameLst>
                                      </p:cBhvr>
                                      <p:to>
                                        <p:strVal val="visible"/>
                                      </p:to>
                                    </p:set>
                                    <p:anim calcmode="lin" valueType="num">
                                      <p:cBhvr additive="base">
                                        <p:cTn id="77" dur="500"/>
                                        <p:tgtEl>
                                          <p:spTgt spid="672">
                                            <p:txEl>
                                              <p:pRg st="0" end="0"/>
                                            </p:txEl>
                                          </p:spTgt>
                                        </p:tgtEl>
                                        <p:attrNameLst>
                                          <p:attrName>ppt_y</p:attrName>
                                        </p:attrNameLst>
                                      </p:cBhvr>
                                      <p:tavLst>
                                        <p:tav tm="0">
                                          <p:val>
                                            <p:strVal val="#ppt_y+#ppt_h*1.125000"/>
                                          </p:val>
                                        </p:tav>
                                        <p:tav tm="100000">
                                          <p:val>
                                            <p:strVal val="#ppt_y"/>
                                          </p:val>
                                        </p:tav>
                                      </p:tavLst>
                                    </p:anim>
                                    <p:animEffect transition="in" filter="wipe(up)">
                                      <p:cBhvr>
                                        <p:cTn id="78" dur="500"/>
                                        <p:tgtEl>
                                          <p:spTgt spid="672">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671">
                                            <p:txEl>
                                              <p:pRg st="0" end="0"/>
                                            </p:txEl>
                                          </p:spTgt>
                                        </p:tgtEl>
                                        <p:attrNameLst>
                                          <p:attrName>style.visibility</p:attrName>
                                        </p:attrNameLst>
                                      </p:cBhvr>
                                      <p:to>
                                        <p:strVal val="visible"/>
                                      </p:to>
                                    </p:set>
                                    <p:animEffect transition="in" filter="circle(in)">
                                      <p:cBhvr>
                                        <p:cTn id="83" dur="2000"/>
                                        <p:tgtEl>
                                          <p:spTgt spid="6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 grpId="0"/>
      <p:bldP spid="667" grpId="0" build="p"/>
      <p:bldP spid="668" grpId="0" build="p"/>
      <p:bldP spid="669" grpId="0" build="p"/>
      <p:bldP spid="670" grpId="0" build="p"/>
      <p:bldP spid="671" grpId="0" build="p"/>
      <p:bldP spid="672" grpId="0" build="p"/>
      <p:bldP spid="673" grpId="0" build="p"/>
      <p:bldP spid="674" grpId="0" build="p"/>
      <p:bldP spid="675" grpId="0" animBg="1"/>
      <p:bldP spid="676" grpId="0" animBg="1"/>
      <p:bldP spid="677" grpId="0" animBg="1"/>
      <p:bldP spid="6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3"/>
          <p:cNvGrpSpPr/>
          <p:nvPr/>
        </p:nvGrpSpPr>
        <p:grpSpPr>
          <a:xfrm flipH="1">
            <a:off x="5728737" y="0"/>
            <a:ext cx="3415264" cy="2172858"/>
            <a:chOff x="0" y="3"/>
            <a:chExt cx="4201850" cy="2673300"/>
          </a:xfrm>
        </p:grpSpPr>
        <p:cxnSp>
          <p:nvCxnSpPr>
            <p:cNvPr id="569" name="Google Shape;569;p43"/>
            <p:cNvCxnSpPr/>
            <p:nvPr/>
          </p:nvCxnSpPr>
          <p:spPr>
            <a:xfrm>
              <a:off x="0" y="541450"/>
              <a:ext cx="4201800" cy="0"/>
            </a:xfrm>
            <a:prstGeom prst="straightConnector1">
              <a:avLst/>
            </a:prstGeom>
            <a:noFill/>
            <a:ln w="9525" cap="flat" cmpd="sng">
              <a:solidFill>
                <a:schemeClr val="dk1"/>
              </a:solidFill>
              <a:prstDash val="solid"/>
              <a:round/>
              <a:headEnd type="none" w="med" len="med"/>
              <a:tailEnd type="none" w="med" len="med"/>
            </a:ln>
          </p:spPr>
        </p:cxnSp>
        <p:cxnSp>
          <p:nvCxnSpPr>
            <p:cNvPr id="570" name="Google Shape;570;p43"/>
            <p:cNvCxnSpPr/>
            <p:nvPr/>
          </p:nvCxnSpPr>
          <p:spPr>
            <a:xfrm>
              <a:off x="0" y="1076050"/>
              <a:ext cx="4201800" cy="0"/>
            </a:xfrm>
            <a:prstGeom prst="straightConnector1">
              <a:avLst/>
            </a:prstGeom>
            <a:noFill/>
            <a:ln w="9525" cap="flat" cmpd="sng">
              <a:solidFill>
                <a:schemeClr val="dk1"/>
              </a:solidFill>
              <a:prstDash val="solid"/>
              <a:round/>
              <a:headEnd type="none" w="med" len="med"/>
              <a:tailEnd type="none" w="med" len="med"/>
            </a:ln>
          </p:spPr>
        </p:cxnSp>
        <p:cxnSp>
          <p:nvCxnSpPr>
            <p:cNvPr id="571" name="Google Shape;571;p43"/>
            <p:cNvCxnSpPr/>
            <p:nvPr/>
          </p:nvCxnSpPr>
          <p:spPr>
            <a:xfrm>
              <a:off x="0" y="1610650"/>
              <a:ext cx="4201800" cy="0"/>
            </a:xfrm>
            <a:prstGeom prst="straightConnector1">
              <a:avLst/>
            </a:prstGeom>
            <a:noFill/>
            <a:ln w="9525" cap="flat" cmpd="sng">
              <a:solidFill>
                <a:schemeClr val="dk1"/>
              </a:solidFill>
              <a:prstDash val="solid"/>
              <a:round/>
              <a:headEnd type="none" w="med" len="med"/>
              <a:tailEnd type="none" w="med" len="med"/>
            </a:ln>
          </p:spPr>
        </p:cxnSp>
        <p:cxnSp>
          <p:nvCxnSpPr>
            <p:cNvPr id="572" name="Google Shape;572;p43"/>
            <p:cNvCxnSpPr/>
            <p:nvPr/>
          </p:nvCxnSpPr>
          <p:spPr>
            <a:xfrm>
              <a:off x="527800" y="3"/>
              <a:ext cx="0" cy="2673300"/>
            </a:xfrm>
            <a:prstGeom prst="straightConnector1">
              <a:avLst/>
            </a:prstGeom>
            <a:noFill/>
            <a:ln w="9525" cap="flat" cmpd="sng">
              <a:solidFill>
                <a:schemeClr val="dk1"/>
              </a:solidFill>
              <a:prstDash val="solid"/>
              <a:round/>
              <a:headEnd type="none" w="med" len="med"/>
              <a:tailEnd type="none" w="med" len="med"/>
            </a:ln>
          </p:spPr>
        </p:cxnSp>
        <p:cxnSp>
          <p:nvCxnSpPr>
            <p:cNvPr id="573" name="Google Shape;573;p43"/>
            <p:cNvCxnSpPr/>
            <p:nvPr/>
          </p:nvCxnSpPr>
          <p:spPr>
            <a:xfrm>
              <a:off x="1055600" y="3"/>
              <a:ext cx="0" cy="2673300"/>
            </a:xfrm>
            <a:prstGeom prst="straightConnector1">
              <a:avLst/>
            </a:prstGeom>
            <a:noFill/>
            <a:ln w="9525" cap="flat" cmpd="sng">
              <a:solidFill>
                <a:schemeClr val="dk1"/>
              </a:solidFill>
              <a:prstDash val="solid"/>
              <a:round/>
              <a:headEnd type="none" w="med" len="med"/>
              <a:tailEnd type="none" w="med" len="med"/>
            </a:ln>
          </p:spPr>
        </p:cxnSp>
        <p:cxnSp>
          <p:nvCxnSpPr>
            <p:cNvPr id="574" name="Google Shape;574;p43"/>
            <p:cNvCxnSpPr/>
            <p:nvPr/>
          </p:nvCxnSpPr>
          <p:spPr>
            <a:xfrm>
              <a:off x="1576550" y="3"/>
              <a:ext cx="0" cy="2673300"/>
            </a:xfrm>
            <a:prstGeom prst="straightConnector1">
              <a:avLst/>
            </a:prstGeom>
            <a:noFill/>
            <a:ln w="9525" cap="flat" cmpd="sng">
              <a:solidFill>
                <a:schemeClr val="dk1"/>
              </a:solidFill>
              <a:prstDash val="solid"/>
              <a:round/>
              <a:headEnd type="none" w="med" len="med"/>
              <a:tailEnd type="none" w="med" len="med"/>
            </a:ln>
          </p:spPr>
        </p:cxnSp>
        <p:cxnSp>
          <p:nvCxnSpPr>
            <p:cNvPr id="575" name="Google Shape;575;p43"/>
            <p:cNvCxnSpPr/>
            <p:nvPr/>
          </p:nvCxnSpPr>
          <p:spPr>
            <a:xfrm>
              <a:off x="2104350" y="3"/>
              <a:ext cx="0" cy="2673300"/>
            </a:xfrm>
            <a:prstGeom prst="straightConnector1">
              <a:avLst/>
            </a:prstGeom>
            <a:noFill/>
            <a:ln w="9525" cap="flat" cmpd="sng">
              <a:solidFill>
                <a:schemeClr val="dk1"/>
              </a:solidFill>
              <a:prstDash val="solid"/>
              <a:round/>
              <a:headEnd type="none" w="med" len="med"/>
              <a:tailEnd type="none" w="med" len="med"/>
            </a:ln>
          </p:spPr>
        </p:cxnSp>
        <p:cxnSp>
          <p:nvCxnSpPr>
            <p:cNvPr id="576" name="Google Shape;576;p43"/>
            <p:cNvCxnSpPr/>
            <p:nvPr/>
          </p:nvCxnSpPr>
          <p:spPr>
            <a:xfrm>
              <a:off x="2625300" y="3"/>
              <a:ext cx="0" cy="2673300"/>
            </a:xfrm>
            <a:prstGeom prst="straightConnector1">
              <a:avLst/>
            </a:prstGeom>
            <a:noFill/>
            <a:ln w="9525" cap="flat" cmpd="sng">
              <a:solidFill>
                <a:schemeClr val="dk1"/>
              </a:solidFill>
              <a:prstDash val="solid"/>
              <a:round/>
              <a:headEnd type="none" w="med" len="med"/>
              <a:tailEnd type="none" w="med" len="med"/>
            </a:ln>
          </p:spPr>
        </p:cxnSp>
        <p:cxnSp>
          <p:nvCxnSpPr>
            <p:cNvPr id="577" name="Google Shape;577;p43"/>
            <p:cNvCxnSpPr/>
            <p:nvPr/>
          </p:nvCxnSpPr>
          <p:spPr>
            <a:xfrm>
              <a:off x="3153100" y="3"/>
              <a:ext cx="0" cy="2673300"/>
            </a:xfrm>
            <a:prstGeom prst="straightConnector1">
              <a:avLst/>
            </a:prstGeom>
            <a:noFill/>
            <a:ln w="9525" cap="flat" cmpd="sng">
              <a:solidFill>
                <a:schemeClr val="dk1"/>
              </a:solidFill>
              <a:prstDash val="solid"/>
              <a:round/>
              <a:headEnd type="none" w="med" len="med"/>
              <a:tailEnd type="none" w="med" len="med"/>
            </a:ln>
          </p:spPr>
        </p:cxnSp>
        <p:cxnSp>
          <p:nvCxnSpPr>
            <p:cNvPr id="578" name="Google Shape;578;p43"/>
            <p:cNvCxnSpPr/>
            <p:nvPr/>
          </p:nvCxnSpPr>
          <p:spPr>
            <a:xfrm>
              <a:off x="3674050" y="3"/>
              <a:ext cx="0" cy="2673300"/>
            </a:xfrm>
            <a:prstGeom prst="straightConnector1">
              <a:avLst/>
            </a:prstGeom>
            <a:noFill/>
            <a:ln w="9525" cap="flat" cmpd="sng">
              <a:solidFill>
                <a:schemeClr val="dk1"/>
              </a:solidFill>
              <a:prstDash val="solid"/>
              <a:round/>
              <a:headEnd type="none" w="med" len="med"/>
              <a:tailEnd type="none" w="med" len="med"/>
            </a:ln>
          </p:spPr>
        </p:cxnSp>
        <p:cxnSp>
          <p:nvCxnSpPr>
            <p:cNvPr id="579" name="Google Shape;579;p43"/>
            <p:cNvCxnSpPr/>
            <p:nvPr/>
          </p:nvCxnSpPr>
          <p:spPr>
            <a:xfrm>
              <a:off x="4201850" y="3"/>
              <a:ext cx="0" cy="2673300"/>
            </a:xfrm>
            <a:prstGeom prst="straightConnector1">
              <a:avLst/>
            </a:prstGeom>
            <a:noFill/>
            <a:ln w="9525" cap="flat" cmpd="sng">
              <a:solidFill>
                <a:schemeClr val="dk1"/>
              </a:solidFill>
              <a:prstDash val="solid"/>
              <a:round/>
              <a:headEnd type="none" w="med" len="med"/>
              <a:tailEnd type="none" w="med" len="med"/>
            </a:ln>
          </p:spPr>
        </p:cxnSp>
        <p:cxnSp>
          <p:nvCxnSpPr>
            <p:cNvPr id="580" name="Google Shape;580;p43"/>
            <p:cNvCxnSpPr/>
            <p:nvPr/>
          </p:nvCxnSpPr>
          <p:spPr>
            <a:xfrm>
              <a:off x="0" y="2138700"/>
              <a:ext cx="4201800" cy="0"/>
            </a:xfrm>
            <a:prstGeom prst="straightConnector1">
              <a:avLst/>
            </a:prstGeom>
            <a:noFill/>
            <a:ln w="9525" cap="flat" cmpd="sng">
              <a:solidFill>
                <a:schemeClr val="dk1"/>
              </a:solidFill>
              <a:prstDash val="solid"/>
              <a:round/>
              <a:headEnd type="none" w="med" len="med"/>
              <a:tailEnd type="none" w="med" len="med"/>
            </a:ln>
          </p:spPr>
        </p:cxnSp>
        <p:cxnSp>
          <p:nvCxnSpPr>
            <p:cNvPr id="581" name="Google Shape;581;p43"/>
            <p:cNvCxnSpPr/>
            <p:nvPr/>
          </p:nvCxnSpPr>
          <p:spPr>
            <a:xfrm>
              <a:off x="0" y="2673300"/>
              <a:ext cx="4201800" cy="0"/>
            </a:xfrm>
            <a:prstGeom prst="straightConnector1">
              <a:avLst/>
            </a:prstGeom>
            <a:noFill/>
            <a:ln w="9525" cap="flat" cmpd="sng">
              <a:solidFill>
                <a:schemeClr val="dk1"/>
              </a:solidFill>
              <a:prstDash val="solid"/>
              <a:round/>
              <a:headEnd type="none" w="med" len="med"/>
              <a:tailEnd type="none" w="med" len="med"/>
            </a:ln>
          </p:spPr>
        </p:cxnSp>
      </p:grpSp>
      <p:sp>
        <p:nvSpPr>
          <p:cNvPr id="582" name="Google Shape;582;p43"/>
          <p:cNvSpPr txBox="1">
            <a:spLocks noGrp="1"/>
          </p:cNvSpPr>
          <p:nvPr>
            <p:ph type="title"/>
          </p:nvPr>
        </p:nvSpPr>
        <p:spPr>
          <a:xfrm>
            <a:off x="1539829" y="341748"/>
            <a:ext cx="6068248" cy="1984480"/>
          </a:xfrm>
          <a:prstGeom prst="rect">
            <a:avLst/>
          </a:prstGeom>
        </p:spPr>
        <p:txBody>
          <a:bodyPr spcFirstLastPara="1" wrap="square" lIns="91425" tIns="91425" rIns="91425" bIns="91425" anchor="b" anchorCtr="0">
            <a:noAutofit/>
          </a:bodyPr>
          <a:lstStyle/>
          <a:p>
            <a:r>
              <a:rPr lang="ar-DZ" sz="3600" u="sng" dirty="0">
                <a:effectLst/>
              </a:rPr>
              <a:t>اهداف استراتيجيات التسويق الدولي</a:t>
            </a:r>
            <a:br>
              <a:rPr lang="ar-DZ" sz="3600" u="sng" dirty="0">
                <a:effectLst/>
              </a:rPr>
            </a:br>
            <a:br>
              <a:rPr lang="ar-DZ" sz="3600" u="sng" dirty="0"/>
            </a:br>
            <a:endParaRPr sz="3600" u="sng" dirty="0"/>
          </a:p>
        </p:txBody>
      </p:sp>
      <p:sp>
        <p:nvSpPr>
          <p:cNvPr id="583" name="Google Shape;583;p43"/>
          <p:cNvSpPr txBox="1">
            <a:spLocks noGrp="1"/>
          </p:cNvSpPr>
          <p:nvPr>
            <p:ph type="subTitle" idx="1"/>
          </p:nvPr>
        </p:nvSpPr>
        <p:spPr>
          <a:xfrm>
            <a:off x="1052975" y="1318223"/>
            <a:ext cx="7407534" cy="1026900"/>
          </a:xfrm>
          <a:prstGeom prst="rect">
            <a:avLst/>
          </a:prstGeom>
        </p:spPr>
        <p:txBody>
          <a:bodyPr spcFirstLastPara="1" wrap="square" lIns="91425" tIns="91425" rIns="91425" bIns="91425" anchor="t" anchorCtr="0">
            <a:noAutofit/>
          </a:bodyPr>
          <a:lstStyle/>
          <a:p>
            <a:pPr marL="152400" indent="0" rtl="1"/>
            <a:endParaRPr lang="ar-DZ" sz="1200" b="0" i="0" u="none" strike="noStrike" dirty="0">
              <a:solidFill>
                <a:srgbClr val="0D0D0D"/>
              </a:solidFill>
              <a:effectLst/>
              <a:latin typeface="Söhne"/>
            </a:endParaRPr>
          </a:p>
          <a:p>
            <a:pPr marL="742950" lvl="1" indent="-285750" rtl="1">
              <a:buFont typeface="+mj-lt"/>
              <a:buAutoNum type="arabicPeriod"/>
            </a:pPr>
            <a:r>
              <a:rPr lang="ar-DZ" sz="1400" b="0" i="0" u="none" strike="noStrike" dirty="0">
                <a:solidFill>
                  <a:srgbClr val="0D0D0D"/>
                </a:solidFill>
                <a:effectLst/>
                <a:latin typeface="Söhne"/>
              </a:rPr>
              <a:t>زيادة التواجد الجغرافي للشركة عبر الدخول إلى أسواق دولية جديدة، مما يسهم في توسيع نطاق العمل وزيادة الفرص للنمو.</a:t>
            </a:r>
          </a:p>
          <a:p>
            <a:pPr marL="742950" lvl="1" indent="-285750" rtl="1">
              <a:buFont typeface="+mj-lt"/>
              <a:buAutoNum type="arabicPeriod"/>
            </a:pPr>
            <a:r>
              <a:rPr lang="ar-DZ" sz="1400" b="0" i="0" u="none" strike="noStrike" dirty="0">
                <a:solidFill>
                  <a:srgbClr val="0D0D0D"/>
                </a:solidFill>
                <a:effectLst/>
                <a:latin typeface="Söhne"/>
              </a:rPr>
              <a:t>تحقيق زيادة في المبيعات والإيرادات من خلال استغلال فرص الأسواق الدولية، مما يسهم في تحقيق النمو الاقتصادي للشركة.</a:t>
            </a:r>
          </a:p>
          <a:p>
            <a:pPr marL="742950" lvl="1" indent="-285750" rtl="1">
              <a:buFont typeface="+mj-lt"/>
              <a:buAutoNum type="arabicPeriod"/>
            </a:pPr>
            <a:r>
              <a:rPr lang="ar-DZ" sz="1400" b="0" i="0" u="none" strike="noStrike" dirty="0">
                <a:solidFill>
                  <a:srgbClr val="0D0D0D"/>
                </a:solidFill>
                <a:effectLst/>
                <a:latin typeface="Söhne"/>
              </a:rPr>
              <a:t>زيادة الربحية من خلال استفادة من فرص التوسع الدولي وتحقيق ميزات تنافسية في أسواق متعددة.</a:t>
            </a:r>
          </a:p>
          <a:p>
            <a:pPr marL="742950" lvl="1" indent="-285750" rtl="1">
              <a:buFont typeface="+mj-lt"/>
              <a:buAutoNum type="arabicPeriod"/>
            </a:pPr>
            <a:r>
              <a:rPr lang="ar-DZ" sz="1400" b="0" i="0" u="none" strike="noStrike" dirty="0">
                <a:solidFill>
                  <a:srgbClr val="0D0D0D"/>
                </a:solidFill>
                <a:effectLst/>
                <a:latin typeface="Söhne"/>
              </a:rPr>
              <a:t>زيادة حصة السوق العالمية للشركة، مما يعزز مكانتها كلاعب رئيسي في صناعتها.</a:t>
            </a:r>
          </a:p>
          <a:p>
            <a:pPr marL="742950" lvl="1" indent="-285750" rtl="1">
              <a:buFont typeface="+mj-lt"/>
              <a:buAutoNum type="arabicPeriod"/>
            </a:pPr>
            <a:r>
              <a:rPr lang="ar-DZ" sz="1400" b="0" i="0" u="none" strike="noStrike" dirty="0">
                <a:solidFill>
                  <a:srgbClr val="0D0D0D"/>
                </a:solidFill>
                <a:effectLst/>
                <a:latin typeface="Söhne"/>
              </a:rPr>
              <a:t>الاستفادة من فرص التوسع الدولي لتحقيق الابتكار وتطوير منتجات أو خدمات جديدة لتلبية احتياجات العملاء الدوليين.</a:t>
            </a:r>
          </a:p>
          <a:p>
            <a:pPr marL="742950" lvl="1" indent="-285750" rtl="1">
              <a:buFont typeface="+mj-lt"/>
              <a:buAutoNum type="arabicPeriod"/>
            </a:pPr>
            <a:r>
              <a:rPr lang="ar-DZ" sz="1400" b="0" i="0" u="none" strike="noStrike" dirty="0">
                <a:solidFill>
                  <a:srgbClr val="0D0D0D"/>
                </a:solidFill>
                <a:effectLst/>
                <a:latin typeface="Söhne"/>
              </a:rPr>
              <a:t>بناء وتعزيز سمعة العلامة التجارية على مستوى عالمي، مما يعزز الثقة والولاء لدى العملاء في مختلف الأسواق.</a:t>
            </a:r>
          </a:p>
          <a:p>
            <a:pPr marL="742950" lvl="1" indent="-285750" rtl="1">
              <a:buFont typeface="+mj-lt"/>
              <a:buAutoNum type="arabicPeriod"/>
            </a:pPr>
            <a:r>
              <a:rPr lang="ar-DZ" sz="1400" b="0" i="0" u="none" strike="noStrike" dirty="0">
                <a:solidFill>
                  <a:srgbClr val="0D0D0D"/>
                </a:solidFill>
                <a:effectLst/>
                <a:latin typeface="Söhne"/>
              </a:rPr>
              <a:t>تحقيق استدامة الأعمال من خلال توجيه الاستراتيجيات نحو التحقق من التأثير البيئي والاجتماعي في مختلف الأسواق الدولية.</a:t>
            </a:r>
          </a:p>
          <a:p>
            <a:pPr marL="742950" lvl="1" indent="-285750" rtl="1">
              <a:buFont typeface="+mj-lt"/>
              <a:buAutoNum type="arabicPeriod"/>
            </a:pPr>
            <a:r>
              <a:rPr lang="ar-DZ" sz="1400" b="0" i="0" u="none" strike="noStrike" dirty="0">
                <a:solidFill>
                  <a:srgbClr val="0D0D0D"/>
                </a:solidFill>
                <a:effectLst/>
                <a:latin typeface="Söhne"/>
              </a:rPr>
              <a:t>الاستفادة من الاقتصادات من حيث التكاليف وتحسين كفاءة الإنتاج والتوزيع من خلال التوسع الدولي.</a:t>
            </a:r>
          </a:p>
          <a:p>
            <a:pPr marL="742950" lvl="1" indent="-285750" rtl="1">
              <a:buFont typeface="+mj-lt"/>
              <a:buAutoNum type="arabicPeriod"/>
            </a:pPr>
            <a:r>
              <a:rPr lang="ar-DZ" sz="1400" b="0" i="0" u="none" strike="noStrike" dirty="0">
                <a:solidFill>
                  <a:srgbClr val="0D0D0D"/>
                </a:solidFill>
                <a:effectLst/>
                <a:latin typeface="Söhne"/>
              </a:rPr>
              <a:t>تحقيق تكامل في العمليات على مستوى عالمي، مما يتيح للشركة الاستفادة من الفوائد الاقتصادية والتحكم في مختلف جوانب سلسلة التوريد.</a:t>
            </a:r>
          </a:p>
          <a:p>
            <a:pPr marL="742950" lvl="1" indent="-285750" rtl="1">
              <a:buFont typeface="+mj-lt"/>
              <a:buAutoNum type="arabicPeriod"/>
            </a:pPr>
            <a:r>
              <a:rPr lang="ar-DZ" sz="1400" b="0" i="0" u="none" strike="noStrike" dirty="0">
                <a:solidFill>
                  <a:srgbClr val="0D0D0D"/>
                </a:solidFill>
                <a:effectLst/>
                <a:latin typeface="Söhne"/>
              </a:rPr>
              <a:t>تعزيز المرونة التنظيمية وتحقيق توازن في التعامل مع التقلبات الاقتصادية والتحديات السياسية في الأسواق الدولية.</a:t>
            </a:r>
          </a:p>
          <a:p>
            <a:pPr rtl="1"/>
            <a:br>
              <a:rPr lang="ar-DZ" sz="1200" dirty="0"/>
            </a:br>
            <a:endParaRPr sz="1200" dirty="0"/>
          </a:p>
        </p:txBody>
      </p:sp>
      <p:grpSp>
        <p:nvGrpSpPr>
          <p:cNvPr id="584" name="Google Shape;584;p43"/>
          <p:cNvGrpSpPr/>
          <p:nvPr/>
        </p:nvGrpSpPr>
        <p:grpSpPr>
          <a:xfrm flipH="1">
            <a:off x="7860893" y="3907442"/>
            <a:ext cx="813900" cy="818100"/>
            <a:chOff x="8014675" y="343325"/>
            <a:chExt cx="813900" cy="818100"/>
          </a:xfrm>
        </p:grpSpPr>
        <p:sp>
          <p:nvSpPr>
            <p:cNvPr id="585" name="Google Shape;585;p43"/>
            <p:cNvSpPr/>
            <p:nvPr/>
          </p:nvSpPr>
          <p:spPr>
            <a:xfrm>
              <a:off x="8069575" y="400325"/>
              <a:ext cx="704100" cy="704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3"/>
            <p:cNvSpPr/>
            <p:nvPr/>
          </p:nvSpPr>
          <p:spPr>
            <a:xfrm rot="-5400000">
              <a:off x="8012575" y="345425"/>
              <a:ext cx="818100" cy="813900"/>
            </a:xfrm>
            <a:prstGeom prst="pie">
              <a:avLst>
                <a:gd name="adj1" fmla="val 16133725"/>
                <a:gd name="adj2" fmla="val 1501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43"/>
          <p:cNvGrpSpPr/>
          <p:nvPr/>
        </p:nvGrpSpPr>
        <p:grpSpPr>
          <a:xfrm rot="-5400000">
            <a:off x="-251725" y="3299300"/>
            <a:ext cx="2278800" cy="330600"/>
            <a:chOff x="722375" y="4604000"/>
            <a:chExt cx="2278800" cy="330600"/>
          </a:xfrm>
        </p:grpSpPr>
        <p:sp>
          <p:nvSpPr>
            <p:cNvPr id="588" name="Google Shape;588;p43"/>
            <p:cNvSpPr/>
            <p:nvPr/>
          </p:nvSpPr>
          <p:spPr>
            <a:xfrm flipH="1">
              <a:off x="722375" y="4604000"/>
              <a:ext cx="2278800" cy="33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3"/>
            <p:cNvSpPr/>
            <p:nvPr/>
          </p:nvSpPr>
          <p:spPr>
            <a:xfrm flipH="1">
              <a:off x="774833" y="4665588"/>
              <a:ext cx="470100" cy="20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43"/>
          <p:cNvSpPr/>
          <p:nvPr/>
        </p:nvSpPr>
        <p:spPr>
          <a:xfrm>
            <a:off x="8120213" y="2514500"/>
            <a:ext cx="602815" cy="601482"/>
          </a:xfrm>
          <a:custGeom>
            <a:avLst/>
            <a:gdLst/>
            <a:ahLst/>
            <a:cxnLst/>
            <a:rect l="l" t="t" r="r" b="b"/>
            <a:pathLst>
              <a:path w="32392" h="32316" extrusionOk="0">
                <a:moveTo>
                  <a:pt x="31769" y="18693"/>
                </a:moveTo>
                <a:lnTo>
                  <a:pt x="28754" y="18730"/>
                </a:lnTo>
                <a:cubicBezTo>
                  <a:pt x="28472" y="20181"/>
                  <a:pt x="27944" y="21538"/>
                  <a:pt x="27209" y="22763"/>
                </a:cubicBezTo>
                <a:lnTo>
                  <a:pt x="29357" y="24816"/>
                </a:lnTo>
                <a:cubicBezTo>
                  <a:pt x="29602" y="25061"/>
                  <a:pt x="29621" y="25457"/>
                  <a:pt x="29376" y="25721"/>
                </a:cubicBezTo>
                <a:lnTo>
                  <a:pt x="26343" y="28868"/>
                </a:lnTo>
                <a:cubicBezTo>
                  <a:pt x="26116" y="29131"/>
                  <a:pt x="25702" y="29131"/>
                  <a:pt x="25457" y="28886"/>
                </a:cubicBezTo>
                <a:lnTo>
                  <a:pt x="23309" y="26833"/>
                </a:lnTo>
                <a:cubicBezTo>
                  <a:pt x="22028" y="27681"/>
                  <a:pt x="20596" y="28284"/>
                  <a:pt x="19050" y="28623"/>
                </a:cubicBezTo>
                <a:lnTo>
                  <a:pt x="19050" y="31675"/>
                </a:lnTo>
                <a:cubicBezTo>
                  <a:pt x="19050" y="32033"/>
                  <a:pt x="18768" y="32316"/>
                  <a:pt x="18429" y="32316"/>
                </a:cubicBezTo>
                <a:lnTo>
                  <a:pt x="14038" y="32316"/>
                </a:lnTo>
                <a:cubicBezTo>
                  <a:pt x="13699" y="32316"/>
                  <a:pt x="13416" y="32033"/>
                  <a:pt x="13416" y="31675"/>
                </a:cubicBezTo>
                <a:lnTo>
                  <a:pt x="13416" y="28528"/>
                </a:lnTo>
                <a:cubicBezTo>
                  <a:pt x="12116" y="28208"/>
                  <a:pt x="10910" y="27699"/>
                  <a:pt x="9799" y="27021"/>
                </a:cubicBezTo>
                <a:lnTo>
                  <a:pt x="7575" y="29358"/>
                </a:lnTo>
                <a:cubicBezTo>
                  <a:pt x="7349" y="29602"/>
                  <a:pt x="6935" y="29621"/>
                  <a:pt x="6690" y="29376"/>
                </a:cubicBezTo>
                <a:lnTo>
                  <a:pt x="3524" y="26362"/>
                </a:lnTo>
                <a:cubicBezTo>
                  <a:pt x="3260" y="26117"/>
                  <a:pt x="3260" y="25721"/>
                  <a:pt x="3486" y="25476"/>
                </a:cubicBezTo>
                <a:lnTo>
                  <a:pt x="5804" y="23045"/>
                </a:lnTo>
                <a:cubicBezTo>
                  <a:pt x="5031" y="21858"/>
                  <a:pt x="4485" y="20520"/>
                  <a:pt x="4165" y="19107"/>
                </a:cubicBezTo>
                <a:lnTo>
                  <a:pt x="716" y="19164"/>
                </a:lnTo>
                <a:cubicBezTo>
                  <a:pt x="358" y="19164"/>
                  <a:pt x="76" y="18900"/>
                  <a:pt x="76" y="18542"/>
                </a:cubicBezTo>
                <a:lnTo>
                  <a:pt x="0" y="14170"/>
                </a:lnTo>
                <a:cubicBezTo>
                  <a:pt x="0" y="13812"/>
                  <a:pt x="283" y="13530"/>
                  <a:pt x="622" y="13530"/>
                </a:cubicBezTo>
                <a:lnTo>
                  <a:pt x="4165" y="13473"/>
                </a:lnTo>
                <a:cubicBezTo>
                  <a:pt x="4466" y="12192"/>
                  <a:pt x="4956" y="10986"/>
                  <a:pt x="5616" y="9874"/>
                </a:cubicBezTo>
                <a:lnTo>
                  <a:pt x="3034" y="7387"/>
                </a:lnTo>
                <a:cubicBezTo>
                  <a:pt x="2789" y="7161"/>
                  <a:pt x="2770" y="6765"/>
                  <a:pt x="3015" y="6501"/>
                </a:cubicBezTo>
                <a:lnTo>
                  <a:pt x="6049" y="3355"/>
                </a:lnTo>
                <a:cubicBezTo>
                  <a:pt x="6275" y="3091"/>
                  <a:pt x="6690" y="3091"/>
                  <a:pt x="6935" y="3336"/>
                </a:cubicBezTo>
                <a:lnTo>
                  <a:pt x="9535" y="5804"/>
                </a:lnTo>
                <a:cubicBezTo>
                  <a:pt x="10703" y="5050"/>
                  <a:pt x="12003" y="4466"/>
                  <a:pt x="13416" y="4127"/>
                </a:cubicBezTo>
                <a:lnTo>
                  <a:pt x="13416" y="622"/>
                </a:lnTo>
                <a:cubicBezTo>
                  <a:pt x="13416" y="283"/>
                  <a:pt x="13699" y="1"/>
                  <a:pt x="14038" y="1"/>
                </a:cubicBezTo>
                <a:lnTo>
                  <a:pt x="18429" y="1"/>
                </a:lnTo>
                <a:cubicBezTo>
                  <a:pt x="18768" y="1"/>
                  <a:pt x="19050" y="283"/>
                  <a:pt x="19050" y="622"/>
                </a:cubicBezTo>
                <a:lnTo>
                  <a:pt x="19050" y="4033"/>
                </a:lnTo>
                <a:cubicBezTo>
                  <a:pt x="20313" y="4297"/>
                  <a:pt x="21500" y="4768"/>
                  <a:pt x="22593" y="5371"/>
                </a:cubicBezTo>
                <a:lnTo>
                  <a:pt x="24892" y="2959"/>
                </a:lnTo>
                <a:cubicBezTo>
                  <a:pt x="25118" y="2695"/>
                  <a:pt x="25532" y="2695"/>
                  <a:pt x="25777" y="2921"/>
                </a:cubicBezTo>
                <a:lnTo>
                  <a:pt x="28943" y="5936"/>
                </a:lnTo>
                <a:cubicBezTo>
                  <a:pt x="29207" y="6181"/>
                  <a:pt x="29207" y="6577"/>
                  <a:pt x="28981" y="6841"/>
                </a:cubicBezTo>
                <a:lnTo>
                  <a:pt x="26757" y="9177"/>
                </a:lnTo>
                <a:cubicBezTo>
                  <a:pt x="27567" y="10345"/>
                  <a:pt x="28189" y="11683"/>
                  <a:pt x="28566" y="13096"/>
                </a:cubicBezTo>
                <a:lnTo>
                  <a:pt x="31675" y="13040"/>
                </a:lnTo>
                <a:cubicBezTo>
                  <a:pt x="32033" y="13040"/>
                  <a:pt x="32316" y="13322"/>
                  <a:pt x="32316" y="13662"/>
                </a:cubicBezTo>
                <a:lnTo>
                  <a:pt x="32391" y="18052"/>
                </a:lnTo>
                <a:cubicBezTo>
                  <a:pt x="32391" y="18391"/>
                  <a:pt x="32108" y="18674"/>
                  <a:pt x="31769" y="18674"/>
                </a:cubicBezTo>
                <a:close/>
                <a:moveTo>
                  <a:pt x="23667" y="13172"/>
                </a:moveTo>
                <a:cubicBezTo>
                  <a:pt x="23592" y="13002"/>
                  <a:pt x="23516" y="12833"/>
                  <a:pt x="23422" y="12682"/>
                </a:cubicBezTo>
                <a:cubicBezTo>
                  <a:pt x="22536" y="10967"/>
                  <a:pt x="21029" y="9629"/>
                  <a:pt x="19220" y="8932"/>
                </a:cubicBezTo>
                <a:cubicBezTo>
                  <a:pt x="19163" y="8913"/>
                  <a:pt x="19107" y="8894"/>
                  <a:pt x="19050" y="8876"/>
                </a:cubicBezTo>
                <a:cubicBezTo>
                  <a:pt x="18221" y="8574"/>
                  <a:pt x="17336" y="8423"/>
                  <a:pt x="16412" y="8423"/>
                </a:cubicBezTo>
                <a:cubicBezTo>
                  <a:pt x="15357" y="8423"/>
                  <a:pt x="14340" y="8631"/>
                  <a:pt x="13416" y="9007"/>
                </a:cubicBezTo>
                <a:cubicBezTo>
                  <a:pt x="13285" y="9064"/>
                  <a:pt x="13153" y="9121"/>
                  <a:pt x="13040" y="9177"/>
                </a:cubicBezTo>
                <a:cubicBezTo>
                  <a:pt x="11287" y="10006"/>
                  <a:pt x="9893" y="11457"/>
                  <a:pt x="9139" y="13247"/>
                </a:cubicBezTo>
                <a:cubicBezTo>
                  <a:pt x="9101" y="13304"/>
                  <a:pt x="9083" y="13360"/>
                  <a:pt x="9064" y="13417"/>
                </a:cubicBezTo>
                <a:cubicBezTo>
                  <a:pt x="8706" y="14321"/>
                  <a:pt x="8517" y="15301"/>
                  <a:pt x="8517" y="16337"/>
                </a:cubicBezTo>
                <a:cubicBezTo>
                  <a:pt x="8517" y="17298"/>
                  <a:pt x="8687" y="18203"/>
                  <a:pt x="8988" y="19051"/>
                </a:cubicBezTo>
                <a:cubicBezTo>
                  <a:pt x="9045" y="19201"/>
                  <a:pt x="9101" y="19352"/>
                  <a:pt x="9177" y="19503"/>
                </a:cubicBezTo>
                <a:cubicBezTo>
                  <a:pt x="9949" y="21274"/>
                  <a:pt x="11363" y="22725"/>
                  <a:pt x="13134" y="23535"/>
                </a:cubicBezTo>
                <a:cubicBezTo>
                  <a:pt x="13228" y="23573"/>
                  <a:pt x="13322" y="23611"/>
                  <a:pt x="13416" y="23648"/>
                </a:cubicBezTo>
                <a:cubicBezTo>
                  <a:pt x="14340" y="24025"/>
                  <a:pt x="15357" y="24251"/>
                  <a:pt x="16412" y="24251"/>
                </a:cubicBezTo>
                <a:cubicBezTo>
                  <a:pt x="17336" y="24251"/>
                  <a:pt x="18221" y="24082"/>
                  <a:pt x="19050" y="23799"/>
                </a:cubicBezTo>
                <a:cubicBezTo>
                  <a:pt x="19314" y="23705"/>
                  <a:pt x="19559" y="23592"/>
                  <a:pt x="19804" y="23479"/>
                </a:cubicBezTo>
                <a:cubicBezTo>
                  <a:pt x="21557" y="22650"/>
                  <a:pt x="22951" y="21199"/>
                  <a:pt x="23705" y="19409"/>
                </a:cubicBezTo>
                <a:cubicBezTo>
                  <a:pt x="23799" y="19220"/>
                  <a:pt x="23855" y="19013"/>
                  <a:pt x="23931" y="18806"/>
                </a:cubicBezTo>
                <a:cubicBezTo>
                  <a:pt x="24194" y="18033"/>
                  <a:pt x="24326" y="17204"/>
                  <a:pt x="24326" y="16337"/>
                </a:cubicBezTo>
                <a:cubicBezTo>
                  <a:pt x="24326" y="15207"/>
                  <a:pt x="24100" y="14152"/>
                  <a:pt x="23667" y="13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591" name="Google Shape;591;p43"/>
          <p:cNvSpPr/>
          <p:nvPr/>
        </p:nvSpPr>
        <p:spPr>
          <a:xfrm rot="10800000">
            <a:off x="2013600" y="4308128"/>
            <a:ext cx="1389342" cy="1077745"/>
          </a:xfrm>
          <a:custGeom>
            <a:avLst/>
            <a:gdLst/>
            <a:ahLst/>
            <a:cxnLst/>
            <a:rect l="l" t="t" r="r" b="b"/>
            <a:pathLst>
              <a:path w="77293" h="59958" extrusionOk="0">
                <a:moveTo>
                  <a:pt x="76916" y="26531"/>
                </a:moveTo>
                <a:cubicBezTo>
                  <a:pt x="76709" y="26531"/>
                  <a:pt x="76539" y="26361"/>
                  <a:pt x="76539" y="26154"/>
                </a:cubicBezTo>
                <a:cubicBezTo>
                  <a:pt x="76539" y="25947"/>
                  <a:pt x="76709" y="25777"/>
                  <a:pt x="76916" y="25777"/>
                </a:cubicBezTo>
                <a:cubicBezTo>
                  <a:pt x="77104" y="25777"/>
                  <a:pt x="77274" y="25947"/>
                  <a:pt x="77274" y="26154"/>
                </a:cubicBezTo>
                <a:cubicBezTo>
                  <a:pt x="77274" y="26361"/>
                  <a:pt x="77104" y="26531"/>
                  <a:pt x="76916" y="26531"/>
                </a:cubicBezTo>
                <a:close/>
                <a:moveTo>
                  <a:pt x="76916" y="24533"/>
                </a:moveTo>
                <a:cubicBezTo>
                  <a:pt x="76709" y="24533"/>
                  <a:pt x="76558" y="24383"/>
                  <a:pt x="76558" y="24194"/>
                </a:cubicBezTo>
                <a:cubicBezTo>
                  <a:pt x="76558" y="24006"/>
                  <a:pt x="76709" y="23855"/>
                  <a:pt x="76916" y="23855"/>
                </a:cubicBezTo>
                <a:cubicBezTo>
                  <a:pt x="77104" y="23855"/>
                  <a:pt x="77255" y="24006"/>
                  <a:pt x="77255" y="24194"/>
                </a:cubicBezTo>
                <a:cubicBezTo>
                  <a:pt x="77255" y="24383"/>
                  <a:pt x="77104" y="24533"/>
                  <a:pt x="76916" y="24533"/>
                </a:cubicBezTo>
                <a:close/>
                <a:moveTo>
                  <a:pt x="76916" y="22574"/>
                </a:moveTo>
                <a:cubicBezTo>
                  <a:pt x="76709" y="22574"/>
                  <a:pt x="76558" y="22423"/>
                  <a:pt x="76558" y="22235"/>
                </a:cubicBezTo>
                <a:cubicBezTo>
                  <a:pt x="76558" y="22027"/>
                  <a:pt x="76709" y="21877"/>
                  <a:pt x="76916" y="21877"/>
                </a:cubicBezTo>
                <a:cubicBezTo>
                  <a:pt x="77104" y="21877"/>
                  <a:pt x="77255" y="22027"/>
                  <a:pt x="77255" y="22235"/>
                </a:cubicBezTo>
                <a:cubicBezTo>
                  <a:pt x="77255" y="22423"/>
                  <a:pt x="77104" y="22574"/>
                  <a:pt x="76916" y="22574"/>
                </a:cubicBezTo>
                <a:close/>
                <a:moveTo>
                  <a:pt x="76916" y="20614"/>
                </a:moveTo>
                <a:cubicBezTo>
                  <a:pt x="76709" y="20614"/>
                  <a:pt x="76558" y="20463"/>
                  <a:pt x="76558" y="20275"/>
                </a:cubicBezTo>
                <a:cubicBezTo>
                  <a:pt x="76558" y="20086"/>
                  <a:pt x="76709" y="19917"/>
                  <a:pt x="76916" y="19917"/>
                </a:cubicBezTo>
                <a:cubicBezTo>
                  <a:pt x="77104" y="19917"/>
                  <a:pt x="77255" y="20086"/>
                  <a:pt x="77255" y="20275"/>
                </a:cubicBezTo>
                <a:cubicBezTo>
                  <a:pt x="77255" y="20463"/>
                  <a:pt x="77104" y="20614"/>
                  <a:pt x="76916" y="20614"/>
                </a:cubicBezTo>
                <a:close/>
                <a:moveTo>
                  <a:pt x="76916" y="18654"/>
                </a:moveTo>
                <a:cubicBezTo>
                  <a:pt x="76709" y="18654"/>
                  <a:pt x="76558" y="18504"/>
                  <a:pt x="76558" y="18296"/>
                </a:cubicBezTo>
                <a:cubicBezTo>
                  <a:pt x="76558" y="18108"/>
                  <a:pt x="76709" y="17957"/>
                  <a:pt x="76916" y="17957"/>
                </a:cubicBezTo>
                <a:cubicBezTo>
                  <a:pt x="77104" y="17957"/>
                  <a:pt x="77255" y="18108"/>
                  <a:pt x="77255" y="18296"/>
                </a:cubicBezTo>
                <a:cubicBezTo>
                  <a:pt x="77255" y="18504"/>
                  <a:pt x="77104" y="18654"/>
                  <a:pt x="76916" y="18654"/>
                </a:cubicBezTo>
                <a:close/>
                <a:moveTo>
                  <a:pt x="76916" y="16695"/>
                </a:moveTo>
                <a:cubicBezTo>
                  <a:pt x="76709" y="16695"/>
                  <a:pt x="76558" y="16525"/>
                  <a:pt x="76558" y="16337"/>
                </a:cubicBezTo>
                <a:cubicBezTo>
                  <a:pt x="76558" y="16148"/>
                  <a:pt x="76709" y="15998"/>
                  <a:pt x="76916" y="15998"/>
                </a:cubicBezTo>
                <a:cubicBezTo>
                  <a:pt x="77104" y="15998"/>
                  <a:pt x="77255" y="16148"/>
                  <a:pt x="77255" y="16337"/>
                </a:cubicBezTo>
                <a:cubicBezTo>
                  <a:pt x="77255" y="16525"/>
                  <a:pt x="77104" y="16695"/>
                  <a:pt x="76916" y="16695"/>
                </a:cubicBezTo>
                <a:close/>
                <a:moveTo>
                  <a:pt x="76916" y="14735"/>
                </a:moveTo>
                <a:cubicBezTo>
                  <a:pt x="76709" y="14735"/>
                  <a:pt x="76558" y="14584"/>
                  <a:pt x="76558" y="14377"/>
                </a:cubicBezTo>
                <a:cubicBezTo>
                  <a:pt x="76558" y="14189"/>
                  <a:pt x="76709" y="14038"/>
                  <a:pt x="76916" y="14038"/>
                </a:cubicBezTo>
                <a:cubicBezTo>
                  <a:pt x="77104" y="14038"/>
                  <a:pt x="77255" y="14189"/>
                  <a:pt x="77255" y="14377"/>
                </a:cubicBezTo>
                <a:cubicBezTo>
                  <a:pt x="77255" y="14584"/>
                  <a:pt x="77104" y="14735"/>
                  <a:pt x="76916" y="14735"/>
                </a:cubicBezTo>
                <a:close/>
                <a:moveTo>
                  <a:pt x="76916" y="12776"/>
                </a:moveTo>
                <a:cubicBezTo>
                  <a:pt x="76709" y="12776"/>
                  <a:pt x="76558" y="12625"/>
                  <a:pt x="76558" y="12418"/>
                </a:cubicBezTo>
                <a:cubicBezTo>
                  <a:pt x="76558" y="12229"/>
                  <a:pt x="76709" y="12078"/>
                  <a:pt x="76916" y="12078"/>
                </a:cubicBezTo>
                <a:cubicBezTo>
                  <a:pt x="76954" y="12078"/>
                  <a:pt x="77010" y="12097"/>
                  <a:pt x="77048" y="12116"/>
                </a:cubicBezTo>
                <a:cubicBezTo>
                  <a:pt x="77104" y="12286"/>
                  <a:pt x="77142" y="12455"/>
                  <a:pt x="77180" y="12644"/>
                </a:cubicBezTo>
                <a:cubicBezTo>
                  <a:pt x="77104" y="12719"/>
                  <a:pt x="77010" y="12776"/>
                  <a:pt x="76916" y="12776"/>
                </a:cubicBezTo>
                <a:close/>
                <a:moveTo>
                  <a:pt x="76596" y="10307"/>
                </a:moveTo>
                <a:cubicBezTo>
                  <a:pt x="76633" y="10458"/>
                  <a:pt x="76690" y="10609"/>
                  <a:pt x="76728" y="10759"/>
                </a:cubicBezTo>
                <a:cubicBezTo>
                  <a:pt x="76633" y="10703"/>
                  <a:pt x="76558" y="10590"/>
                  <a:pt x="76558" y="10458"/>
                </a:cubicBezTo>
                <a:cubicBezTo>
                  <a:pt x="76558" y="10401"/>
                  <a:pt x="76577" y="10345"/>
                  <a:pt x="76596" y="10307"/>
                </a:cubicBezTo>
                <a:close/>
                <a:moveTo>
                  <a:pt x="76897" y="27699"/>
                </a:moveTo>
                <a:cubicBezTo>
                  <a:pt x="77123" y="27699"/>
                  <a:pt x="77293" y="27887"/>
                  <a:pt x="77293" y="28095"/>
                </a:cubicBezTo>
                <a:cubicBezTo>
                  <a:pt x="77293" y="28321"/>
                  <a:pt x="77123" y="28490"/>
                  <a:pt x="76897" y="28490"/>
                </a:cubicBezTo>
                <a:cubicBezTo>
                  <a:pt x="76690" y="28490"/>
                  <a:pt x="76501" y="28321"/>
                  <a:pt x="76501" y="28095"/>
                </a:cubicBezTo>
                <a:cubicBezTo>
                  <a:pt x="76501" y="27887"/>
                  <a:pt x="76690" y="27699"/>
                  <a:pt x="76897" y="27699"/>
                </a:cubicBezTo>
                <a:close/>
                <a:moveTo>
                  <a:pt x="74956" y="32391"/>
                </a:moveTo>
                <a:cubicBezTo>
                  <a:pt x="74749" y="32391"/>
                  <a:pt x="74580" y="32221"/>
                  <a:pt x="74580" y="32033"/>
                </a:cubicBezTo>
                <a:cubicBezTo>
                  <a:pt x="74580" y="31825"/>
                  <a:pt x="74749" y="31656"/>
                  <a:pt x="74956" y="31656"/>
                </a:cubicBezTo>
                <a:cubicBezTo>
                  <a:pt x="75164" y="31656"/>
                  <a:pt x="75314" y="31825"/>
                  <a:pt x="75314" y="32033"/>
                </a:cubicBezTo>
                <a:cubicBezTo>
                  <a:pt x="75314" y="32221"/>
                  <a:pt x="75164" y="32391"/>
                  <a:pt x="74956" y="32391"/>
                </a:cubicBezTo>
                <a:close/>
                <a:moveTo>
                  <a:pt x="74956" y="30431"/>
                </a:moveTo>
                <a:cubicBezTo>
                  <a:pt x="74749" y="30431"/>
                  <a:pt x="74580" y="30262"/>
                  <a:pt x="74580" y="30054"/>
                </a:cubicBezTo>
                <a:cubicBezTo>
                  <a:pt x="74580" y="29866"/>
                  <a:pt x="74749" y="29696"/>
                  <a:pt x="74956" y="29696"/>
                </a:cubicBezTo>
                <a:cubicBezTo>
                  <a:pt x="75164" y="29696"/>
                  <a:pt x="75314" y="29866"/>
                  <a:pt x="75314" y="30054"/>
                </a:cubicBezTo>
                <a:cubicBezTo>
                  <a:pt x="75314" y="30262"/>
                  <a:pt x="75164" y="30431"/>
                  <a:pt x="74956" y="30431"/>
                </a:cubicBezTo>
                <a:close/>
                <a:moveTo>
                  <a:pt x="74956" y="28471"/>
                </a:moveTo>
                <a:cubicBezTo>
                  <a:pt x="74749" y="28471"/>
                  <a:pt x="74580" y="28302"/>
                  <a:pt x="74580" y="28095"/>
                </a:cubicBezTo>
                <a:cubicBezTo>
                  <a:pt x="74580" y="27887"/>
                  <a:pt x="74749" y="27737"/>
                  <a:pt x="74956" y="27737"/>
                </a:cubicBezTo>
                <a:cubicBezTo>
                  <a:pt x="75164" y="27737"/>
                  <a:pt x="75314" y="27887"/>
                  <a:pt x="75314" y="28095"/>
                </a:cubicBezTo>
                <a:cubicBezTo>
                  <a:pt x="75314" y="28302"/>
                  <a:pt x="75164" y="28471"/>
                  <a:pt x="74956" y="28471"/>
                </a:cubicBezTo>
                <a:close/>
                <a:moveTo>
                  <a:pt x="74956" y="26531"/>
                </a:moveTo>
                <a:cubicBezTo>
                  <a:pt x="74749" y="26531"/>
                  <a:pt x="74580" y="26361"/>
                  <a:pt x="74580" y="26154"/>
                </a:cubicBezTo>
                <a:cubicBezTo>
                  <a:pt x="74580" y="25947"/>
                  <a:pt x="74749" y="25777"/>
                  <a:pt x="74956" y="25777"/>
                </a:cubicBezTo>
                <a:cubicBezTo>
                  <a:pt x="75164" y="25777"/>
                  <a:pt x="75314" y="25947"/>
                  <a:pt x="75314" y="26154"/>
                </a:cubicBezTo>
                <a:cubicBezTo>
                  <a:pt x="75314" y="26361"/>
                  <a:pt x="75164" y="26531"/>
                  <a:pt x="74956" y="26531"/>
                </a:cubicBezTo>
                <a:close/>
                <a:moveTo>
                  <a:pt x="74956" y="24533"/>
                </a:moveTo>
                <a:cubicBezTo>
                  <a:pt x="74749" y="24533"/>
                  <a:pt x="74580" y="24383"/>
                  <a:pt x="74580" y="24194"/>
                </a:cubicBezTo>
                <a:cubicBezTo>
                  <a:pt x="74580" y="23987"/>
                  <a:pt x="74749" y="23836"/>
                  <a:pt x="74956" y="23836"/>
                </a:cubicBezTo>
                <a:cubicBezTo>
                  <a:pt x="75145" y="23836"/>
                  <a:pt x="75314" y="23987"/>
                  <a:pt x="75314" y="24194"/>
                </a:cubicBezTo>
                <a:cubicBezTo>
                  <a:pt x="75314" y="24383"/>
                  <a:pt x="75145" y="24533"/>
                  <a:pt x="74956" y="24533"/>
                </a:cubicBezTo>
                <a:close/>
                <a:moveTo>
                  <a:pt x="74956" y="22574"/>
                </a:moveTo>
                <a:cubicBezTo>
                  <a:pt x="74749" y="22574"/>
                  <a:pt x="74598" y="22423"/>
                  <a:pt x="74598" y="22216"/>
                </a:cubicBezTo>
                <a:cubicBezTo>
                  <a:pt x="74598" y="22027"/>
                  <a:pt x="74749" y="21877"/>
                  <a:pt x="74956" y="21877"/>
                </a:cubicBezTo>
                <a:cubicBezTo>
                  <a:pt x="75145" y="21877"/>
                  <a:pt x="75296" y="22027"/>
                  <a:pt x="75296" y="22216"/>
                </a:cubicBezTo>
                <a:cubicBezTo>
                  <a:pt x="75296" y="22423"/>
                  <a:pt x="75145" y="22574"/>
                  <a:pt x="74956" y="22574"/>
                </a:cubicBezTo>
                <a:close/>
                <a:moveTo>
                  <a:pt x="74956" y="20614"/>
                </a:moveTo>
                <a:cubicBezTo>
                  <a:pt x="74749" y="20614"/>
                  <a:pt x="74598" y="20463"/>
                  <a:pt x="74598" y="20275"/>
                </a:cubicBezTo>
                <a:cubicBezTo>
                  <a:pt x="74598" y="20068"/>
                  <a:pt x="74749" y="19917"/>
                  <a:pt x="74956" y="19917"/>
                </a:cubicBezTo>
                <a:cubicBezTo>
                  <a:pt x="75145" y="19917"/>
                  <a:pt x="75296" y="20068"/>
                  <a:pt x="75296" y="20275"/>
                </a:cubicBezTo>
                <a:cubicBezTo>
                  <a:pt x="75296" y="20463"/>
                  <a:pt x="75145" y="20614"/>
                  <a:pt x="74956" y="20614"/>
                </a:cubicBezTo>
                <a:close/>
                <a:moveTo>
                  <a:pt x="74956" y="18654"/>
                </a:moveTo>
                <a:cubicBezTo>
                  <a:pt x="74749" y="18654"/>
                  <a:pt x="74598" y="18485"/>
                  <a:pt x="74598" y="18296"/>
                </a:cubicBezTo>
                <a:cubicBezTo>
                  <a:pt x="74598" y="18108"/>
                  <a:pt x="74749" y="17957"/>
                  <a:pt x="74956" y="17957"/>
                </a:cubicBezTo>
                <a:cubicBezTo>
                  <a:pt x="75145" y="17957"/>
                  <a:pt x="75296" y="18108"/>
                  <a:pt x="75296" y="18296"/>
                </a:cubicBezTo>
                <a:cubicBezTo>
                  <a:pt x="75296" y="18485"/>
                  <a:pt x="75145" y="18654"/>
                  <a:pt x="74956" y="18654"/>
                </a:cubicBezTo>
                <a:close/>
                <a:moveTo>
                  <a:pt x="74956" y="16695"/>
                </a:moveTo>
                <a:cubicBezTo>
                  <a:pt x="74749" y="16695"/>
                  <a:pt x="74598" y="16525"/>
                  <a:pt x="74598" y="16337"/>
                </a:cubicBezTo>
                <a:cubicBezTo>
                  <a:pt x="74598" y="16148"/>
                  <a:pt x="74749" y="15979"/>
                  <a:pt x="74956" y="15979"/>
                </a:cubicBezTo>
                <a:cubicBezTo>
                  <a:pt x="75145" y="15979"/>
                  <a:pt x="75296" y="16148"/>
                  <a:pt x="75296" y="16337"/>
                </a:cubicBezTo>
                <a:cubicBezTo>
                  <a:pt x="75296" y="16525"/>
                  <a:pt x="75145" y="16695"/>
                  <a:pt x="74956" y="16695"/>
                </a:cubicBezTo>
                <a:close/>
                <a:moveTo>
                  <a:pt x="74956" y="14735"/>
                </a:moveTo>
                <a:cubicBezTo>
                  <a:pt x="74749" y="14735"/>
                  <a:pt x="74598" y="14566"/>
                  <a:pt x="74598" y="14377"/>
                </a:cubicBezTo>
                <a:cubicBezTo>
                  <a:pt x="74598" y="14189"/>
                  <a:pt x="74749" y="14038"/>
                  <a:pt x="74956" y="14038"/>
                </a:cubicBezTo>
                <a:cubicBezTo>
                  <a:pt x="75145" y="14038"/>
                  <a:pt x="75296" y="14189"/>
                  <a:pt x="75296" y="14377"/>
                </a:cubicBezTo>
                <a:cubicBezTo>
                  <a:pt x="75296" y="14566"/>
                  <a:pt x="75145" y="14735"/>
                  <a:pt x="74956" y="14735"/>
                </a:cubicBezTo>
                <a:close/>
                <a:moveTo>
                  <a:pt x="74956" y="12757"/>
                </a:moveTo>
                <a:cubicBezTo>
                  <a:pt x="74749" y="12757"/>
                  <a:pt x="74598" y="12606"/>
                  <a:pt x="74598" y="12418"/>
                </a:cubicBezTo>
                <a:cubicBezTo>
                  <a:pt x="74598" y="12229"/>
                  <a:pt x="74749" y="12078"/>
                  <a:pt x="74956" y="12078"/>
                </a:cubicBezTo>
                <a:cubicBezTo>
                  <a:pt x="75145" y="12078"/>
                  <a:pt x="75296" y="12229"/>
                  <a:pt x="75296" y="12418"/>
                </a:cubicBezTo>
                <a:cubicBezTo>
                  <a:pt x="75296" y="12606"/>
                  <a:pt x="75145" y="12757"/>
                  <a:pt x="74956" y="12757"/>
                </a:cubicBezTo>
                <a:close/>
                <a:moveTo>
                  <a:pt x="74956" y="10816"/>
                </a:moveTo>
                <a:cubicBezTo>
                  <a:pt x="74749" y="10816"/>
                  <a:pt x="74598" y="10646"/>
                  <a:pt x="74598" y="10458"/>
                </a:cubicBezTo>
                <a:cubicBezTo>
                  <a:pt x="74598" y="10269"/>
                  <a:pt x="74749" y="10100"/>
                  <a:pt x="74956" y="10100"/>
                </a:cubicBezTo>
                <a:cubicBezTo>
                  <a:pt x="75145" y="10100"/>
                  <a:pt x="75296" y="10269"/>
                  <a:pt x="75296" y="10458"/>
                </a:cubicBezTo>
                <a:cubicBezTo>
                  <a:pt x="75296" y="10646"/>
                  <a:pt x="75145" y="10816"/>
                  <a:pt x="74956" y="10816"/>
                </a:cubicBezTo>
                <a:close/>
                <a:moveTo>
                  <a:pt x="74956" y="8837"/>
                </a:moveTo>
                <a:cubicBezTo>
                  <a:pt x="74768" y="8837"/>
                  <a:pt x="74617" y="8687"/>
                  <a:pt x="74617" y="8498"/>
                </a:cubicBezTo>
                <a:cubicBezTo>
                  <a:pt x="74617" y="8329"/>
                  <a:pt x="74768" y="8159"/>
                  <a:pt x="74956" y="8159"/>
                </a:cubicBezTo>
                <a:cubicBezTo>
                  <a:pt x="75145" y="8159"/>
                  <a:pt x="75296" y="8329"/>
                  <a:pt x="75296" y="8498"/>
                </a:cubicBezTo>
                <a:cubicBezTo>
                  <a:pt x="75296" y="8687"/>
                  <a:pt x="75145" y="8837"/>
                  <a:pt x="74956" y="8837"/>
                </a:cubicBezTo>
                <a:close/>
                <a:moveTo>
                  <a:pt x="74956" y="6878"/>
                </a:moveTo>
                <a:cubicBezTo>
                  <a:pt x="74768" y="6878"/>
                  <a:pt x="74617" y="6727"/>
                  <a:pt x="74617" y="6539"/>
                </a:cubicBezTo>
                <a:cubicBezTo>
                  <a:pt x="74617" y="6350"/>
                  <a:pt x="74768" y="6199"/>
                  <a:pt x="74956" y="6199"/>
                </a:cubicBezTo>
                <a:cubicBezTo>
                  <a:pt x="75145" y="6199"/>
                  <a:pt x="75296" y="6350"/>
                  <a:pt x="75296" y="6539"/>
                </a:cubicBezTo>
                <a:cubicBezTo>
                  <a:pt x="75296" y="6727"/>
                  <a:pt x="75145" y="6878"/>
                  <a:pt x="74956" y="6878"/>
                </a:cubicBezTo>
                <a:close/>
                <a:moveTo>
                  <a:pt x="72997" y="30450"/>
                </a:moveTo>
                <a:cubicBezTo>
                  <a:pt x="72771" y="30450"/>
                  <a:pt x="72582" y="30280"/>
                  <a:pt x="72582" y="30054"/>
                </a:cubicBezTo>
                <a:cubicBezTo>
                  <a:pt x="72582" y="29847"/>
                  <a:pt x="72771" y="29659"/>
                  <a:pt x="72997" y="29659"/>
                </a:cubicBezTo>
                <a:cubicBezTo>
                  <a:pt x="73204" y="29659"/>
                  <a:pt x="73392" y="29847"/>
                  <a:pt x="73392" y="30054"/>
                </a:cubicBezTo>
                <a:cubicBezTo>
                  <a:pt x="73392" y="30280"/>
                  <a:pt x="73204" y="30450"/>
                  <a:pt x="72997" y="30450"/>
                </a:cubicBezTo>
                <a:close/>
                <a:moveTo>
                  <a:pt x="72997" y="28471"/>
                </a:moveTo>
                <a:cubicBezTo>
                  <a:pt x="72789" y="28471"/>
                  <a:pt x="72601" y="28302"/>
                  <a:pt x="72601" y="28095"/>
                </a:cubicBezTo>
                <a:cubicBezTo>
                  <a:pt x="72601" y="27887"/>
                  <a:pt x="72789" y="27718"/>
                  <a:pt x="72997" y="27718"/>
                </a:cubicBezTo>
                <a:cubicBezTo>
                  <a:pt x="73204" y="27718"/>
                  <a:pt x="73374" y="27887"/>
                  <a:pt x="73374" y="28095"/>
                </a:cubicBezTo>
                <a:cubicBezTo>
                  <a:pt x="73374" y="28302"/>
                  <a:pt x="73204" y="28471"/>
                  <a:pt x="72997" y="28471"/>
                </a:cubicBezTo>
                <a:close/>
                <a:moveTo>
                  <a:pt x="72997" y="26512"/>
                </a:moveTo>
                <a:cubicBezTo>
                  <a:pt x="72789" y="26512"/>
                  <a:pt x="72601" y="26342"/>
                  <a:pt x="72601" y="26154"/>
                </a:cubicBezTo>
                <a:cubicBezTo>
                  <a:pt x="72601" y="25947"/>
                  <a:pt x="72789" y="25777"/>
                  <a:pt x="72997" y="25777"/>
                </a:cubicBezTo>
                <a:cubicBezTo>
                  <a:pt x="73204" y="25777"/>
                  <a:pt x="73374" y="25947"/>
                  <a:pt x="73374" y="26154"/>
                </a:cubicBezTo>
                <a:cubicBezTo>
                  <a:pt x="73374" y="26342"/>
                  <a:pt x="73204" y="26512"/>
                  <a:pt x="72997" y="26512"/>
                </a:cubicBezTo>
                <a:close/>
                <a:moveTo>
                  <a:pt x="72997" y="24533"/>
                </a:moveTo>
                <a:cubicBezTo>
                  <a:pt x="72789" y="24533"/>
                  <a:pt x="72639" y="24383"/>
                  <a:pt x="72639" y="24175"/>
                </a:cubicBezTo>
                <a:cubicBezTo>
                  <a:pt x="72639" y="23987"/>
                  <a:pt x="72789" y="23817"/>
                  <a:pt x="72997" y="23817"/>
                </a:cubicBezTo>
                <a:cubicBezTo>
                  <a:pt x="73185" y="23817"/>
                  <a:pt x="73336" y="23987"/>
                  <a:pt x="73336" y="24175"/>
                </a:cubicBezTo>
                <a:cubicBezTo>
                  <a:pt x="73336" y="24383"/>
                  <a:pt x="73185" y="24533"/>
                  <a:pt x="72997" y="24533"/>
                </a:cubicBezTo>
                <a:close/>
                <a:moveTo>
                  <a:pt x="72997" y="22574"/>
                </a:moveTo>
                <a:cubicBezTo>
                  <a:pt x="72789" y="22574"/>
                  <a:pt x="72639" y="22423"/>
                  <a:pt x="72639" y="22216"/>
                </a:cubicBezTo>
                <a:cubicBezTo>
                  <a:pt x="72639" y="22008"/>
                  <a:pt x="72789" y="21858"/>
                  <a:pt x="72997" y="21858"/>
                </a:cubicBezTo>
                <a:cubicBezTo>
                  <a:pt x="73185" y="21858"/>
                  <a:pt x="73336" y="22008"/>
                  <a:pt x="73336" y="22216"/>
                </a:cubicBezTo>
                <a:cubicBezTo>
                  <a:pt x="73336" y="22423"/>
                  <a:pt x="73185" y="22574"/>
                  <a:pt x="72997" y="22574"/>
                </a:cubicBezTo>
                <a:close/>
                <a:moveTo>
                  <a:pt x="72997" y="15998"/>
                </a:moveTo>
                <a:cubicBezTo>
                  <a:pt x="73185" y="15998"/>
                  <a:pt x="73336" y="16148"/>
                  <a:pt x="73336" y="16337"/>
                </a:cubicBezTo>
                <a:cubicBezTo>
                  <a:pt x="73336" y="16525"/>
                  <a:pt x="73185" y="16676"/>
                  <a:pt x="72997" y="16676"/>
                </a:cubicBezTo>
                <a:cubicBezTo>
                  <a:pt x="72789" y="16676"/>
                  <a:pt x="72639" y="16525"/>
                  <a:pt x="72639" y="16337"/>
                </a:cubicBezTo>
                <a:cubicBezTo>
                  <a:pt x="72639" y="16148"/>
                  <a:pt x="72789" y="15998"/>
                  <a:pt x="72997" y="15998"/>
                </a:cubicBezTo>
                <a:close/>
                <a:moveTo>
                  <a:pt x="72997" y="19917"/>
                </a:moveTo>
                <a:cubicBezTo>
                  <a:pt x="73185" y="19917"/>
                  <a:pt x="73336" y="20068"/>
                  <a:pt x="73336" y="20256"/>
                </a:cubicBezTo>
                <a:cubicBezTo>
                  <a:pt x="73336" y="20444"/>
                  <a:pt x="73185" y="20614"/>
                  <a:pt x="72997" y="20614"/>
                </a:cubicBezTo>
                <a:cubicBezTo>
                  <a:pt x="72789" y="20614"/>
                  <a:pt x="72639" y="20444"/>
                  <a:pt x="72639" y="20256"/>
                </a:cubicBezTo>
                <a:cubicBezTo>
                  <a:pt x="72639" y="20068"/>
                  <a:pt x="72789" y="19917"/>
                  <a:pt x="72997" y="19917"/>
                </a:cubicBezTo>
                <a:close/>
                <a:moveTo>
                  <a:pt x="72997" y="17938"/>
                </a:moveTo>
                <a:cubicBezTo>
                  <a:pt x="73185" y="17938"/>
                  <a:pt x="73336" y="18108"/>
                  <a:pt x="73336" y="18296"/>
                </a:cubicBezTo>
                <a:cubicBezTo>
                  <a:pt x="73336" y="18485"/>
                  <a:pt x="73185" y="18636"/>
                  <a:pt x="72997" y="18636"/>
                </a:cubicBezTo>
                <a:cubicBezTo>
                  <a:pt x="72789" y="18636"/>
                  <a:pt x="72639" y="18485"/>
                  <a:pt x="72639" y="18296"/>
                </a:cubicBezTo>
                <a:cubicBezTo>
                  <a:pt x="72639" y="18108"/>
                  <a:pt x="72789" y="17938"/>
                  <a:pt x="72997" y="17938"/>
                </a:cubicBezTo>
                <a:close/>
                <a:moveTo>
                  <a:pt x="72997" y="14735"/>
                </a:moveTo>
                <a:cubicBezTo>
                  <a:pt x="72789" y="14735"/>
                  <a:pt x="72639" y="14566"/>
                  <a:pt x="72639" y="14377"/>
                </a:cubicBezTo>
                <a:cubicBezTo>
                  <a:pt x="72639" y="14189"/>
                  <a:pt x="72789" y="14019"/>
                  <a:pt x="72997" y="14019"/>
                </a:cubicBezTo>
                <a:cubicBezTo>
                  <a:pt x="73185" y="14019"/>
                  <a:pt x="73336" y="14189"/>
                  <a:pt x="73336" y="14377"/>
                </a:cubicBezTo>
                <a:cubicBezTo>
                  <a:pt x="73336" y="14566"/>
                  <a:pt x="73185" y="14735"/>
                  <a:pt x="72997" y="14735"/>
                </a:cubicBezTo>
                <a:close/>
                <a:moveTo>
                  <a:pt x="72997" y="12776"/>
                </a:moveTo>
                <a:cubicBezTo>
                  <a:pt x="72789" y="12776"/>
                  <a:pt x="72639" y="12606"/>
                  <a:pt x="72639" y="12418"/>
                </a:cubicBezTo>
                <a:cubicBezTo>
                  <a:pt x="72639" y="12210"/>
                  <a:pt x="72789" y="12060"/>
                  <a:pt x="72997" y="12060"/>
                </a:cubicBezTo>
                <a:cubicBezTo>
                  <a:pt x="73185" y="12060"/>
                  <a:pt x="73336" y="12210"/>
                  <a:pt x="73336" y="12418"/>
                </a:cubicBezTo>
                <a:cubicBezTo>
                  <a:pt x="73336" y="12606"/>
                  <a:pt x="73185" y="12776"/>
                  <a:pt x="72997" y="12776"/>
                </a:cubicBezTo>
                <a:close/>
                <a:moveTo>
                  <a:pt x="72997" y="10797"/>
                </a:moveTo>
                <a:cubicBezTo>
                  <a:pt x="72789" y="10797"/>
                  <a:pt x="72639" y="10646"/>
                  <a:pt x="72639" y="10458"/>
                </a:cubicBezTo>
                <a:cubicBezTo>
                  <a:pt x="72639" y="10251"/>
                  <a:pt x="72789" y="10100"/>
                  <a:pt x="72997" y="10100"/>
                </a:cubicBezTo>
                <a:cubicBezTo>
                  <a:pt x="73185" y="10100"/>
                  <a:pt x="73336" y="10251"/>
                  <a:pt x="73336" y="10458"/>
                </a:cubicBezTo>
                <a:cubicBezTo>
                  <a:pt x="73336" y="10646"/>
                  <a:pt x="73185" y="10797"/>
                  <a:pt x="72997" y="10797"/>
                </a:cubicBezTo>
                <a:close/>
                <a:moveTo>
                  <a:pt x="72997" y="8856"/>
                </a:moveTo>
                <a:cubicBezTo>
                  <a:pt x="72789" y="8856"/>
                  <a:pt x="72639" y="8687"/>
                  <a:pt x="72639" y="8498"/>
                </a:cubicBezTo>
                <a:cubicBezTo>
                  <a:pt x="72639" y="8310"/>
                  <a:pt x="72789" y="8140"/>
                  <a:pt x="72997" y="8140"/>
                </a:cubicBezTo>
                <a:cubicBezTo>
                  <a:pt x="73185" y="8140"/>
                  <a:pt x="73336" y="8310"/>
                  <a:pt x="73336" y="8498"/>
                </a:cubicBezTo>
                <a:cubicBezTo>
                  <a:pt x="73336" y="8687"/>
                  <a:pt x="73185" y="8856"/>
                  <a:pt x="72997" y="8856"/>
                </a:cubicBezTo>
                <a:close/>
                <a:moveTo>
                  <a:pt x="72997" y="6897"/>
                </a:moveTo>
                <a:cubicBezTo>
                  <a:pt x="72789" y="6897"/>
                  <a:pt x="72639" y="6727"/>
                  <a:pt x="72639" y="6539"/>
                </a:cubicBezTo>
                <a:cubicBezTo>
                  <a:pt x="72639" y="6331"/>
                  <a:pt x="72789" y="6181"/>
                  <a:pt x="72997" y="6181"/>
                </a:cubicBezTo>
                <a:cubicBezTo>
                  <a:pt x="73185" y="6181"/>
                  <a:pt x="73336" y="6331"/>
                  <a:pt x="73336" y="6539"/>
                </a:cubicBezTo>
                <a:cubicBezTo>
                  <a:pt x="73336" y="6727"/>
                  <a:pt x="73185" y="6897"/>
                  <a:pt x="72997" y="6897"/>
                </a:cubicBezTo>
                <a:close/>
                <a:moveTo>
                  <a:pt x="72997" y="4937"/>
                </a:moveTo>
                <a:cubicBezTo>
                  <a:pt x="72789" y="4937"/>
                  <a:pt x="72639" y="4767"/>
                  <a:pt x="72639" y="4579"/>
                </a:cubicBezTo>
                <a:cubicBezTo>
                  <a:pt x="72639" y="4372"/>
                  <a:pt x="72789" y="4221"/>
                  <a:pt x="72997" y="4221"/>
                </a:cubicBezTo>
                <a:cubicBezTo>
                  <a:pt x="73185" y="4221"/>
                  <a:pt x="73336" y="4372"/>
                  <a:pt x="73336" y="4579"/>
                </a:cubicBezTo>
                <a:cubicBezTo>
                  <a:pt x="73336" y="4767"/>
                  <a:pt x="73185" y="4937"/>
                  <a:pt x="72997" y="4937"/>
                </a:cubicBezTo>
                <a:close/>
                <a:moveTo>
                  <a:pt x="72997" y="2977"/>
                </a:moveTo>
                <a:cubicBezTo>
                  <a:pt x="72789" y="2977"/>
                  <a:pt x="72639" y="2808"/>
                  <a:pt x="72639" y="2619"/>
                </a:cubicBezTo>
                <a:cubicBezTo>
                  <a:pt x="72639" y="2412"/>
                  <a:pt x="72789" y="2242"/>
                  <a:pt x="72997" y="2242"/>
                </a:cubicBezTo>
                <a:cubicBezTo>
                  <a:pt x="73185" y="2242"/>
                  <a:pt x="73336" y="2412"/>
                  <a:pt x="73336" y="2619"/>
                </a:cubicBezTo>
                <a:cubicBezTo>
                  <a:pt x="73336" y="2808"/>
                  <a:pt x="73185" y="2977"/>
                  <a:pt x="72997" y="2977"/>
                </a:cubicBezTo>
                <a:close/>
                <a:moveTo>
                  <a:pt x="71037" y="32428"/>
                </a:moveTo>
                <a:cubicBezTo>
                  <a:pt x="70792" y="32428"/>
                  <a:pt x="70623" y="32240"/>
                  <a:pt x="70623" y="32014"/>
                </a:cubicBezTo>
                <a:cubicBezTo>
                  <a:pt x="70623" y="31769"/>
                  <a:pt x="70811" y="31581"/>
                  <a:pt x="71037" y="31581"/>
                </a:cubicBezTo>
                <a:cubicBezTo>
                  <a:pt x="71263" y="31581"/>
                  <a:pt x="71452" y="31769"/>
                  <a:pt x="71452" y="32014"/>
                </a:cubicBezTo>
                <a:cubicBezTo>
                  <a:pt x="71452" y="32240"/>
                  <a:pt x="71263" y="32428"/>
                  <a:pt x="71037" y="32428"/>
                </a:cubicBezTo>
                <a:close/>
                <a:moveTo>
                  <a:pt x="71018" y="30450"/>
                </a:moveTo>
                <a:cubicBezTo>
                  <a:pt x="70811" y="30450"/>
                  <a:pt x="70623" y="30262"/>
                  <a:pt x="70623" y="30054"/>
                </a:cubicBezTo>
                <a:cubicBezTo>
                  <a:pt x="70623" y="29828"/>
                  <a:pt x="70792" y="29659"/>
                  <a:pt x="71018" y="29659"/>
                </a:cubicBezTo>
                <a:cubicBezTo>
                  <a:pt x="71244" y="29659"/>
                  <a:pt x="71433" y="29828"/>
                  <a:pt x="71433" y="30054"/>
                </a:cubicBezTo>
                <a:cubicBezTo>
                  <a:pt x="71433" y="30262"/>
                  <a:pt x="71244" y="30450"/>
                  <a:pt x="71018" y="30450"/>
                </a:cubicBezTo>
                <a:close/>
                <a:moveTo>
                  <a:pt x="71018" y="28453"/>
                </a:moveTo>
                <a:cubicBezTo>
                  <a:pt x="70811" y="28453"/>
                  <a:pt x="70641" y="28283"/>
                  <a:pt x="70641" y="28095"/>
                </a:cubicBezTo>
                <a:cubicBezTo>
                  <a:pt x="70641" y="27887"/>
                  <a:pt x="70811" y="27718"/>
                  <a:pt x="71018" y="27718"/>
                </a:cubicBezTo>
                <a:cubicBezTo>
                  <a:pt x="71244" y="27718"/>
                  <a:pt x="71395" y="27887"/>
                  <a:pt x="71395" y="28095"/>
                </a:cubicBezTo>
                <a:cubicBezTo>
                  <a:pt x="71395" y="28283"/>
                  <a:pt x="71226" y="28453"/>
                  <a:pt x="71018" y="28453"/>
                </a:cubicBezTo>
                <a:close/>
                <a:moveTo>
                  <a:pt x="71018" y="21858"/>
                </a:moveTo>
                <a:cubicBezTo>
                  <a:pt x="71226" y="21858"/>
                  <a:pt x="71395" y="22008"/>
                  <a:pt x="71395" y="22216"/>
                </a:cubicBezTo>
                <a:cubicBezTo>
                  <a:pt x="71395" y="22404"/>
                  <a:pt x="71226" y="22574"/>
                  <a:pt x="71018" y="22574"/>
                </a:cubicBezTo>
                <a:cubicBezTo>
                  <a:pt x="70830" y="22574"/>
                  <a:pt x="70660" y="22404"/>
                  <a:pt x="70660" y="22216"/>
                </a:cubicBezTo>
                <a:cubicBezTo>
                  <a:pt x="70660" y="22008"/>
                  <a:pt x="70830" y="21858"/>
                  <a:pt x="71018" y="21858"/>
                </a:cubicBezTo>
                <a:close/>
                <a:moveTo>
                  <a:pt x="71018" y="25777"/>
                </a:moveTo>
                <a:cubicBezTo>
                  <a:pt x="71226" y="25777"/>
                  <a:pt x="71395" y="25928"/>
                  <a:pt x="71395" y="26135"/>
                </a:cubicBezTo>
                <a:cubicBezTo>
                  <a:pt x="71395" y="26342"/>
                  <a:pt x="71226" y="26493"/>
                  <a:pt x="71018" y="26493"/>
                </a:cubicBezTo>
                <a:cubicBezTo>
                  <a:pt x="70830" y="26493"/>
                  <a:pt x="70660" y="26342"/>
                  <a:pt x="70660" y="26135"/>
                </a:cubicBezTo>
                <a:cubicBezTo>
                  <a:pt x="70660" y="25928"/>
                  <a:pt x="70830" y="25777"/>
                  <a:pt x="71018" y="25777"/>
                </a:cubicBezTo>
                <a:close/>
                <a:moveTo>
                  <a:pt x="71018" y="23798"/>
                </a:moveTo>
                <a:cubicBezTo>
                  <a:pt x="71226" y="23798"/>
                  <a:pt x="71395" y="23968"/>
                  <a:pt x="71395" y="24175"/>
                </a:cubicBezTo>
                <a:cubicBezTo>
                  <a:pt x="71395" y="24383"/>
                  <a:pt x="71226" y="24533"/>
                  <a:pt x="71018" y="24533"/>
                </a:cubicBezTo>
                <a:cubicBezTo>
                  <a:pt x="70830" y="24533"/>
                  <a:pt x="70660" y="24383"/>
                  <a:pt x="70660" y="24175"/>
                </a:cubicBezTo>
                <a:cubicBezTo>
                  <a:pt x="70660" y="23968"/>
                  <a:pt x="70830" y="23798"/>
                  <a:pt x="71018" y="23798"/>
                </a:cubicBezTo>
                <a:close/>
                <a:moveTo>
                  <a:pt x="71018" y="20633"/>
                </a:moveTo>
                <a:cubicBezTo>
                  <a:pt x="70811" y="20633"/>
                  <a:pt x="70641" y="20463"/>
                  <a:pt x="70641" y="20256"/>
                </a:cubicBezTo>
                <a:cubicBezTo>
                  <a:pt x="70641" y="20049"/>
                  <a:pt x="70811" y="19879"/>
                  <a:pt x="71018" y="19879"/>
                </a:cubicBezTo>
                <a:cubicBezTo>
                  <a:pt x="71244" y="19879"/>
                  <a:pt x="71395" y="20049"/>
                  <a:pt x="71395" y="20256"/>
                </a:cubicBezTo>
                <a:cubicBezTo>
                  <a:pt x="71395" y="20463"/>
                  <a:pt x="71226" y="20633"/>
                  <a:pt x="71018" y="20633"/>
                </a:cubicBezTo>
                <a:close/>
                <a:moveTo>
                  <a:pt x="71018" y="4221"/>
                </a:moveTo>
                <a:cubicBezTo>
                  <a:pt x="71226" y="4221"/>
                  <a:pt x="71376" y="4372"/>
                  <a:pt x="71376" y="4560"/>
                </a:cubicBezTo>
                <a:cubicBezTo>
                  <a:pt x="71376" y="4767"/>
                  <a:pt x="71226" y="4918"/>
                  <a:pt x="71018" y="4918"/>
                </a:cubicBezTo>
                <a:cubicBezTo>
                  <a:pt x="70830" y="4918"/>
                  <a:pt x="70679" y="4767"/>
                  <a:pt x="70679" y="4560"/>
                </a:cubicBezTo>
                <a:cubicBezTo>
                  <a:pt x="70679" y="4372"/>
                  <a:pt x="70830" y="4221"/>
                  <a:pt x="71018" y="4221"/>
                </a:cubicBezTo>
                <a:close/>
                <a:moveTo>
                  <a:pt x="71018" y="10797"/>
                </a:moveTo>
                <a:cubicBezTo>
                  <a:pt x="70830" y="10797"/>
                  <a:pt x="70679" y="10627"/>
                  <a:pt x="70679" y="10439"/>
                </a:cubicBezTo>
                <a:cubicBezTo>
                  <a:pt x="70679" y="10251"/>
                  <a:pt x="70849" y="10100"/>
                  <a:pt x="71018" y="10100"/>
                </a:cubicBezTo>
                <a:cubicBezTo>
                  <a:pt x="71207" y="10100"/>
                  <a:pt x="71357" y="10251"/>
                  <a:pt x="71357" y="10439"/>
                </a:cubicBezTo>
                <a:cubicBezTo>
                  <a:pt x="71357" y="10627"/>
                  <a:pt x="71207" y="10797"/>
                  <a:pt x="71018" y="10797"/>
                </a:cubicBezTo>
                <a:close/>
                <a:moveTo>
                  <a:pt x="71018" y="6878"/>
                </a:moveTo>
                <a:cubicBezTo>
                  <a:pt x="70830" y="6878"/>
                  <a:pt x="70679" y="6727"/>
                  <a:pt x="70679" y="6539"/>
                </a:cubicBezTo>
                <a:cubicBezTo>
                  <a:pt x="70679" y="6331"/>
                  <a:pt x="70849" y="6181"/>
                  <a:pt x="71018" y="6181"/>
                </a:cubicBezTo>
                <a:cubicBezTo>
                  <a:pt x="71207" y="6181"/>
                  <a:pt x="71357" y="6331"/>
                  <a:pt x="71357" y="6539"/>
                </a:cubicBezTo>
                <a:cubicBezTo>
                  <a:pt x="71357" y="6727"/>
                  <a:pt x="71207" y="6878"/>
                  <a:pt x="71018" y="6878"/>
                </a:cubicBezTo>
                <a:close/>
                <a:moveTo>
                  <a:pt x="71018" y="8837"/>
                </a:moveTo>
                <a:cubicBezTo>
                  <a:pt x="70830" y="8837"/>
                  <a:pt x="70679" y="8687"/>
                  <a:pt x="70679" y="8498"/>
                </a:cubicBezTo>
                <a:cubicBezTo>
                  <a:pt x="70679" y="8310"/>
                  <a:pt x="70849" y="8159"/>
                  <a:pt x="71018" y="8159"/>
                </a:cubicBezTo>
                <a:cubicBezTo>
                  <a:pt x="71207" y="8159"/>
                  <a:pt x="71357" y="8310"/>
                  <a:pt x="71357" y="8498"/>
                </a:cubicBezTo>
                <a:cubicBezTo>
                  <a:pt x="71357" y="8687"/>
                  <a:pt x="71207" y="8837"/>
                  <a:pt x="71018" y="8837"/>
                </a:cubicBezTo>
                <a:close/>
                <a:moveTo>
                  <a:pt x="71018" y="12041"/>
                </a:moveTo>
                <a:cubicBezTo>
                  <a:pt x="71226" y="12041"/>
                  <a:pt x="71376" y="12210"/>
                  <a:pt x="71376" y="12399"/>
                </a:cubicBezTo>
                <a:cubicBezTo>
                  <a:pt x="71376" y="12606"/>
                  <a:pt x="71226" y="12757"/>
                  <a:pt x="71018" y="12757"/>
                </a:cubicBezTo>
                <a:cubicBezTo>
                  <a:pt x="70830" y="12757"/>
                  <a:pt x="70679" y="12606"/>
                  <a:pt x="70679" y="12399"/>
                </a:cubicBezTo>
                <a:cubicBezTo>
                  <a:pt x="70679" y="12210"/>
                  <a:pt x="70830" y="12041"/>
                  <a:pt x="71018" y="12041"/>
                </a:cubicBezTo>
                <a:close/>
                <a:moveTo>
                  <a:pt x="71018" y="14019"/>
                </a:moveTo>
                <a:cubicBezTo>
                  <a:pt x="71226" y="14019"/>
                  <a:pt x="71376" y="14170"/>
                  <a:pt x="71376" y="14377"/>
                </a:cubicBezTo>
                <a:cubicBezTo>
                  <a:pt x="71376" y="14566"/>
                  <a:pt x="71226" y="14716"/>
                  <a:pt x="71018" y="14716"/>
                </a:cubicBezTo>
                <a:cubicBezTo>
                  <a:pt x="70830" y="14716"/>
                  <a:pt x="70679" y="14566"/>
                  <a:pt x="70679" y="14377"/>
                </a:cubicBezTo>
                <a:cubicBezTo>
                  <a:pt x="70679" y="14170"/>
                  <a:pt x="70830" y="14019"/>
                  <a:pt x="71018" y="14019"/>
                </a:cubicBezTo>
                <a:close/>
                <a:moveTo>
                  <a:pt x="71018" y="17938"/>
                </a:moveTo>
                <a:cubicBezTo>
                  <a:pt x="71226" y="17938"/>
                  <a:pt x="71376" y="18089"/>
                  <a:pt x="71376" y="18278"/>
                </a:cubicBezTo>
                <a:cubicBezTo>
                  <a:pt x="71376" y="18485"/>
                  <a:pt x="71226" y="18636"/>
                  <a:pt x="71018" y="18636"/>
                </a:cubicBezTo>
                <a:cubicBezTo>
                  <a:pt x="70830" y="18636"/>
                  <a:pt x="70679" y="18485"/>
                  <a:pt x="70679" y="18278"/>
                </a:cubicBezTo>
                <a:cubicBezTo>
                  <a:pt x="70679" y="18089"/>
                  <a:pt x="70830" y="17938"/>
                  <a:pt x="71018" y="17938"/>
                </a:cubicBezTo>
                <a:close/>
                <a:moveTo>
                  <a:pt x="71018" y="15979"/>
                </a:moveTo>
                <a:cubicBezTo>
                  <a:pt x="71226" y="15979"/>
                  <a:pt x="71376" y="16130"/>
                  <a:pt x="71376" y="16318"/>
                </a:cubicBezTo>
                <a:cubicBezTo>
                  <a:pt x="71376" y="16506"/>
                  <a:pt x="71226" y="16676"/>
                  <a:pt x="71018" y="16676"/>
                </a:cubicBezTo>
                <a:cubicBezTo>
                  <a:pt x="70830" y="16676"/>
                  <a:pt x="70679" y="16506"/>
                  <a:pt x="70679" y="16318"/>
                </a:cubicBezTo>
                <a:cubicBezTo>
                  <a:pt x="70679" y="16130"/>
                  <a:pt x="70830" y="15979"/>
                  <a:pt x="71018" y="15979"/>
                </a:cubicBezTo>
                <a:close/>
                <a:moveTo>
                  <a:pt x="71018" y="2977"/>
                </a:moveTo>
                <a:cubicBezTo>
                  <a:pt x="70830" y="2977"/>
                  <a:pt x="70660" y="2808"/>
                  <a:pt x="70660" y="2600"/>
                </a:cubicBezTo>
                <a:cubicBezTo>
                  <a:pt x="70660" y="2412"/>
                  <a:pt x="70830" y="2242"/>
                  <a:pt x="71018" y="2242"/>
                </a:cubicBezTo>
                <a:cubicBezTo>
                  <a:pt x="71226" y="2242"/>
                  <a:pt x="71395" y="2412"/>
                  <a:pt x="71395" y="2600"/>
                </a:cubicBezTo>
                <a:cubicBezTo>
                  <a:pt x="71395" y="2808"/>
                  <a:pt x="71226" y="2977"/>
                  <a:pt x="71018" y="2977"/>
                </a:cubicBezTo>
                <a:close/>
                <a:moveTo>
                  <a:pt x="71037" y="961"/>
                </a:moveTo>
                <a:cubicBezTo>
                  <a:pt x="70849" y="961"/>
                  <a:pt x="70717" y="829"/>
                  <a:pt x="70717" y="641"/>
                </a:cubicBezTo>
                <a:cubicBezTo>
                  <a:pt x="70717" y="471"/>
                  <a:pt x="70849" y="321"/>
                  <a:pt x="71037" y="321"/>
                </a:cubicBezTo>
                <a:cubicBezTo>
                  <a:pt x="71207" y="321"/>
                  <a:pt x="71357" y="471"/>
                  <a:pt x="71357" y="641"/>
                </a:cubicBezTo>
                <a:cubicBezTo>
                  <a:pt x="71357" y="829"/>
                  <a:pt x="71207" y="961"/>
                  <a:pt x="71037" y="961"/>
                </a:cubicBezTo>
                <a:close/>
                <a:moveTo>
                  <a:pt x="70849" y="43395"/>
                </a:moveTo>
                <a:cubicBezTo>
                  <a:pt x="70773" y="43508"/>
                  <a:pt x="70698" y="43602"/>
                  <a:pt x="70604" y="43715"/>
                </a:cubicBezTo>
                <a:cubicBezTo>
                  <a:pt x="70623" y="43583"/>
                  <a:pt x="70717" y="43451"/>
                  <a:pt x="70849" y="43395"/>
                </a:cubicBezTo>
                <a:close/>
                <a:moveTo>
                  <a:pt x="69077" y="44186"/>
                </a:moveTo>
                <a:cubicBezTo>
                  <a:pt x="68832" y="44186"/>
                  <a:pt x="68644" y="43998"/>
                  <a:pt x="68644" y="43772"/>
                </a:cubicBezTo>
                <a:cubicBezTo>
                  <a:pt x="68644" y="43546"/>
                  <a:pt x="68832" y="43357"/>
                  <a:pt x="69077" y="43357"/>
                </a:cubicBezTo>
                <a:cubicBezTo>
                  <a:pt x="69304" y="43357"/>
                  <a:pt x="69492" y="43546"/>
                  <a:pt x="69492" y="43772"/>
                </a:cubicBezTo>
                <a:cubicBezTo>
                  <a:pt x="69492" y="43998"/>
                  <a:pt x="69304" y="44186"/>
                  <a:pt x="69077" y="44186"/>
                </a:cubicBezTo>
                <a:close/>
                <a:moveTo>
                  <a:pt x="69077" y="42227"/>
                </a:moveTo>
                <a:cubicBezTo>
                  <a:pt x="68832" y="42227"/>
                  <a:pt x="68644" y="42038"/>
                  <a:pt x="68644" y="41812"/>
                </a:cubicBezTo>
                <a:cubicBezTo>
                  <a:pt x="68644" y="41586"/>
                  <a:pt x="68832" y="41398"/>
                  <a:pt x="69077" y="41398"/>
                </a:cubicBezTo>
                <a:cubicBezTo>
                  <a:pt x="69304" y="41398"/>
                  <a:pt x="69492" y="41586"/>
                  <a:pt x="69492" y="41812"/>
                </a:cubicBezTo>
                <a:cubicBezTo>
                  <a:pt x="69492" y="42038"/>
                  <a:pt x="69304" y="42227"/>
                  <a:pt x="69077" y="42227"/>
                </a:cubicBezTo>
                <a:close/>
                <a:moveTo>
                  <a:pt x="69077" y="35556"/>
                </a:moveTo>
                <a:cubicBezTo>
                  <a:pt x="69285" y="35556"/>
                  <a:pt x="69454" y="35726"/>
                  <a:pt x="69454" y="35933"/>
                </a:cubicBezTo>
                <a:cubicBezTo>
                  <a:pt x="69454" y="36140"/>
                  <a:pt x="69285" y="36310"/>
                  <a:pt x="69077" y="36310"/>
                </a:cubicBezTo>
                <a:cubicBezTo>
                  <a:pt x="68851" y="36310"/>
                  <a:pt x="68682" y="36140"/>
                  <a:pt x="68682" y="35933"/>
                </a:cubicBezTo>
                <a:cubicBezTo>
                  <a:pt x="68682" y="35726"/>
                  <a:pt x="68851" y="35556"/>
                  <a:pt x="69077" y="35556"/>
                </a:cubicBezTo>
                <a:close/>
                <a:moveTo>
                  <a:pt x="69077" y="39476"/>
                </a:moveTo>
                <a:cubicBezTo>
                  <a:pt x="69266" y="39476"/>
                  <a:pt x="69435" y="39645"/>
                  <a:pt x="69435" y="39852"/>
                </a:cubicBezTo>
                <a:cubicBezTo>
                  <a:pt x="69435" y="40060"/>
                  <a:pt x="69266" y="40210"/>
                  <a:pt x="69077" y="40210"/>
                </a:cubicBezTo>
                <a:cubicBezTo>
                  <a:pt x="68870" y="40210"/>
                  <a:pt x="68701" y="40060"/>
                  <a:pt x="68701" y="39852"/>
                </a:cubicBezTo>
                <a:cubicBezTo>
                  <a:pt x="68701" y="39645"/>
                  <a:pt x="68870" y="39476"/>
                  <a:pt x="69077" y="39476"/>
                </a:cubicBezTo>
                <a:close/>
                <a:moveTo>
                  <a:pt x="69077" y="37516"/>
                </a:moveTo>
                <a:cubicBezTo>
                  <a:pt x="69285" y="37516"/>
                  <a:pt x="69454" y="37667"/>
                  <a:pt x="69454" y="37893"/>
                </a:cubicBezTo>
                <a:cubicBezTo>
                  <a:pt x="69454" y="38100"/>
                  <a:pt x="69285" y="38270"/>
                  <a:pt x="69077" y="38270"/>
                </a:cubicBezTo>
                <a:cubicBezTo>
                  <a:pt x="68851" y="38270"/>
                  <a:pt x="68682" y="38100"/>
                  <a:pt x="68682" y="37893"/>
                </a:cubicBezTo>
                <a:cubicBezTo>
                  <a:pt x="68682" y="37686"/>
                  <a:pt x="68851" y="37516"/>
                  <a:pt x="69077" y="37516"/>
                </a:cubicBezTo>
                <a:close/>
                <a:moveTo>
                  <a:pt x="69059" y="34369"/>
                </a:moveTo>
                <a:cubicBezTo>
                  <a:pt x="68851" y="34369"/>
                  <a:pt x="68663" y="34181"/>
                  <a:pt x="68663" y="33955"/>
                </a:cubicBezTo>
                <a:cubicBezTo>
                  <a:pt x="68663" y="33729"/>
                  <a:pt x="68832" y="33559"/>
                  <a:pt x="69059" y="33559"/>
                </a:cubicBezTo>
                <a:cubicBezTo>
                  <a:pt x="69285" y="33559"/>
                  <a:pt x="69473" y="33729"/>
                  <a:pt x="69473" y="33955"/>
                </a:cubicBezTo>
                <a:cubicBezTo>
                  <a:pt x="69473" y="34181"/>
                  <a:pt x="69285" y="34369"/>
                  <a:pt x="69059" y="34369"/>
                </a:cubicBezTo>
                <a:close/>
                <a:moveTo>
                  <a:pt x="69059" y="32410"/>
                </a:moveTo>
                <a:cubicBezTo>
                  <a:pt x="68851" y="32410"/>
                  <a:pt x="68663" y="32221"/>
                  <a:pt x="68663" y="32014"/>
                </a:cubicBezTo>
                <a:cubicBezTo>
                  <a:pt x="68663" y="31788"/>
                  <a:pt x="68832" y="31599"/>
                  <a:pt x="69059" y="31599"/>
                </a:cubicBezTo>
                <a:cubicBezTo>
                  <a:pt x="69285" y="31599"/>
                  <a:pt x="69473" y="31788"/>
                  <a:pt x="69473" y="32014"/>
                </a:cubicBezTo>
                <a:cubicBezTo>
                  <a:pt x="69473" y="32221"/>
                  <a:pt x="69285" y="32410"/>
                  <a:pt x="69059" y="32410"/>
                </a:cubicBezTo>
                <a:close/>
                <a:moveTo>
                  <a:pt x="69059" y="30450"/>
                </a:moveTo>
                <a:cubicBezTo>
                  <a:pt x="68851" y="30450"/>
                  <a:pt x="68663" y="30262"/>
                  <a:pt x="68663" y="30035"/>
                </a:cubicBezTo>
                <a:cubicBezTo>
                  <a:pt x="68663" y="29828"/>
                  <a:pt x="68832" y="29640"/>
                  <a:pt x="69059" y="29640"/>
                </a:cubicBezTo>
                <a:cubicBezTo>
                  <a:pt x="69285" y="29640"/>
                  <a:pt x="69473" y="29828"/>
                  <a:pt x="69473" y="30035"/>
                </a:cubicBezTo>
                <a:cubicBezTo>
                  <a:pt x="69473" y="30262"/>
                  <a:pt x="69285" y="30450"/>
                  <a:pt x="69059" y="30450"/>
                </a:cubicBezTo>
                <a:close/>
                <a:moveTo>
                  <a:pt x="69077" y="28434"/>
                </a:moveTo>
                <a:cubicBezTo>
                  <a:pt x="68870" y="28434"/>
                  <a:pt x="68701" y="28283"/>
                  <a:pt x="68701" y="28076"/>
                </a:cubicBezTo>
                <a:cubicBezTo>
                  <a:pt x="68701" y="27887"/>
                  <a:pt x="68870" y="27718"/>
                  <a:pt x="69077" y="27718"/>
                </a:cubicBezTo>
                <a:cubicBezTo>
                  <a:pt x="69266" y="27718"/>
                  <a:pt x="69435" y="27887"/>
                  <a:pt x="69435" y="28076"/>
                </a:cubicBezTo>
                <a:cubicBezTo>
                  <a:pt x="69435" y="28283"/>
                  <a:pt x="69266" y="28434"/>
                  <a:pt x="69077" y="28434"/>
                </a:cubicBezTo>
                <a:close/>
                <a:moveTo>
                  <a:pt x="69077" y="26493"/>
                </a:moveTo>
                <a:cubicBezTo>
                  <a:pt x="68870" y="26493"/>
                  <a:pt x="68701" y="26323"/>
                  <a:pt x="68701" y="26135"/>
                </a:cubicBezTo>
                <a:cubicBezTo>
                  <a:pt x="68701" y="25928"/>
                  <a:pt x="68870" y="25758"/>
                  <a:pt x="69077" y="25758"/>
                </a:cubicBezTo>
                <a:cubicBezTo>
                  <a:pt x="69266" y="25758"/>
                  <a:pt x="69435" y="25928"/>
                  <a:pt x="69435" y="26135"/>
                </a:cubicBezTo>
                <a:cubicBezTo>
                  <a:pt x="69435" y="26323"/>
                  <a:pt x="69266" y="26493"/>
                  <a:pt x="69077" y="26493"/>
                </a:cubicBezTo>
                <a:close/>
                <a:moveTo>
                  <a:pt x="69077" y="24533"/>
                </a:moveTo>
                <a:cubicBezTo>
                  <a:pt x="68870" y="24533"/>
                  <a:pt x="68701" y="24364"/>
                  <a:pt x="68701" y="24156"/>
                </a:cubicBezTo>
                <a:cubicBezTo>
                  <a:pt x="68701" y="23968"/>
                  <a:pt x="68870" y="23798"/>
                  <a:pt x="69077" y="23798"/>
                </a:cubicBezTo>
                <a:cubicBezTo>
                  <a:pt x="69266" y="23798"/>
                  <a:pt x="69435" y="23968"/>
                  <a:pt x="69435" y="24156"/>
                </a:cubicBezTo>
                <a:cubicBezTo>
                  <a:pt x="69435" y="24364"/>
                  <a:pt x="69266" y="24533"/>
                  <a:pt x="69077" y="24533"/>
                </a:cubicBezTo>
                <a:close/>
                <a:moveTo>
                  <a:pt x="69077" y="22574"/>
                </a:moveTo>
                <a:cubicBezTo>
                  <a:pt x="68870" y="22574"/>
                  <a:pt x="68701" y="22404"/>
                  <a:pt x="68701" y="22197"/>
                </a:cubicBezTo>
                <a:cubicBezTo>
                  <a:pt x="68701" y="22008"/>
                  <a:pt x="68870" y="21839"/>
                  <a:pt x="69077" y="21839"/>
                </a:cubicBezTo>
                <a:cubicBezTo>
                  <a:pt x="69266" y="21839"/>
                  <a:pt x="69435" y="22008"/>
                  <a:pt x="69435" y="22197"/>
                </a:cubicBezTo>
                <a:cubicBezTo>
                  <a:pt x="69435" y="22404"/>
                  <a:pt x="69266" y="22574"/>
                  <a:pt x="69077" y="22574"/>
                </a:cubicBezTo>
                <a:close/>
                <a:moveTo>
                  <a:pt x="69077" y="20595"/>
                </a:moveTo>
                <a:cubicBezTo>
                  <a:pt x="68870" y="20595"/>
                  <a:pt x="68701" y="20444"/>
                  <a:pt x="68701" y="20237"/>
                </a:cubicBezTo>
                <a:cubicBezTo>
                  <a:pt x="68701" y="20049"/>
                  <a:pt x="68870" y="19879"/>
                  <a:pt x="69077" y="19879"/>
                </a:cubicBezTo>
                <a:cubicBezTo>
                  <a:pt x="69266" y="19879"/>
                  <a:pt x="69435" y="20049"/>
                  <a:pt x="69435" y="20237"/>
                </a:cubicBezTo>
                <a:cubicBezTo>
                  <a:pt x="69435" y="20444"/>
                  <a:pt x="69266" y="20595"/>
                  <a:pt x="69077" y="20595"/>
                </a:cubicBezTo>
                <a:close/>
                <a:moveTo>
                  <a:pt x="69077" y="18636"/>
                </a:moveTo>
                <a:cubicBezTo>
                  <a:pt x="68870" y="18636"/>
                  <a:pt x="68719" y="18466"/>
                  <a:pt x="68719" y="18278"/>
                </a:cubicBezTo>
                <a:cubicBezTo>
                  <a:pt x="68719" y="18089"/>
                  <a:pt x="68870" y="17938"/>
                  <a:pt x="69077" y="17938"/>
                </a:cubicBezTo>
                <a:cubicBezTo>
                  <a:pt x="69266" y="17938"/>
                  <a:pt x="69417" y="18089"/>
                  <a:pt x="69417" y="18278"/>
                </a:cubicBezTo>
                <a:cubicBezTo>
                  <a:pt x="69417" y="18466"/>
                  <a:pt x="69266" y="18636"/>
                  <a:pt x="69077" y="18636"/>
                </a:cubicBezTo>
                <a:close/>
                <a:moveTo>
                  <a:pt x="69077" y="16657"/>
                </a:moveTo>
                <a:cubicBezTo>
                  <a:pt x="68870" y="16657"/>
                  <a:pt x="68719" y="16506"/>
                  <a:pt x="68719" y="16318"/>
                </a:cubicBezTo>
                <a:cubicBezTo>
                  <a:pt x="68719" y="16130"/>
                  <a:pt x="68870" y="15960"/>
                  <a:pt x="69077" y="15960"/>
                </a:cubicBezTo>
                <a:cubicBezTo>
                  <a:pt x="69266" y="15960"/>
                  <a:pt x="69417" y="16130"/>
                  <a:pt x="69417" y="16318"/>
                </a:cubicBezTo>
                <a:cubicBezTo>
                  <a:pt x="69417" y="16506"/>
                  <a:pt x="69266" y="16657"/>
                  <a:pt x="69077" y="16657"/>
                </a:cubicBezTo>
                <a:close/>
                <a:moveTo>
                  <a:pt x="69077" y="14716"/>
                </a:moveTo>
                <a:cubicBezTo>
                  <a:pt x="68870" y="14716"/>
                  <a:pt x="68719" y="14547"/>
                  <a:pt x="68719" y="14358"/>
                </a:cubicBezTo>
                <a:cubicBezTo>
                  <a:pt x="68719" y="14170"/>
                  <a:pt x="68870" y="14000"/>
                  <a:pt x="69077" y="14000"/>
                </a:cubicBezTo>
                <a:cubicBezTo>
                  <a:pt x="69266" y="14000"/>
                  <a:pt x="69417" y="14170"/>
                  <a:pt x="69417" y="14358"/>
                </a:cubicBezTo>
                <a:cubicBezTo>
                  <a:pt x="69417" y="14547"/>
                  <a:pt x="69266" y="14716"/>
                  <a:pt x="69077" y="14716"/>
                </a:cubicBezTo>
                <a:close/>
                <a:moveTo>
                  <a:pt x="69077" y="12060"/>
                </a:moveTo>
                <a:cubicBezTo>
                  <a:pt x="69266" y="12060"/>
                  <a:pt x="69417" y="12210"/>
                  <a:pt x="69417" y="12399"/>
                </a:cubicBezTo>
                <a:cubicBezTo>
                  <a:pt x="69417" y="12587"/>
                  <a:pt x="69266" y="12738"/>
                  <a:pt x="69077" y="12738"/>
                </a:cubicBezTo>
                <a:cubicBezTo>
                  <a:pt x="68870" y="12738"/>
                  <a:pt x="68719" y="12587"/>
                  <a:pt x="68719" y="12399"/>
                </a:cubicBezTo>
                <a:cubicBezTo>
                  <a:pt x="68719" y="12210"/>
                  <a:pt x="68870" y="12060"/>
                  <a:pt x="69077" y="12060"/>
                </a:cubicBezTo>
                <a:close/>
                <a:moveTo>
                  <a:pt x="69077" y="10100"/>
                </a:moveTo>
                <a:cubicBezTo>
                  <a:pt x="69266" y="10100"/>
                  <a:pt x="69417" y="10251"/>
                  <a:pt x="69417" y="10439"/>
                </a:cubicBezTo>
                <a:cubicBezTo>
                  <a:pt x="69417" y="10627"/>
                  <a:pt x="69266" y="10778"/>
                  <a:pt x="69077" y="10778"/>
                </a:cubicBezTo>
                <a:cubicBezTo>
                  <a:pt x="68870" y="10778"/>
                  <a:pt x="68719" y="10627"/>
                  <a:pt x="68719" y="10439"/>
                </a:cubicBezTo>
                <a:cubicBezTo>
                  <a:pt x="68719" y="10251"/>
                  <a:pt x="68870" y="10100"/>
                  <a:pt x="69077" y="10100"/>
                </a:cubicBezTo>
                <a:close/>
                <a:moveTo>
                  <a:pt x="69077" y="8819"/>
                </a:moveTo>
                <a:cubicBezTo>
                  <a:pt x="68870" y="8819"/>
                  <a:pt x="68719" y="8668"/>
                  <a:pt x="68719" y="8479"/>
                </a:cubicBezTo>
                <a:cubicBezTo>
                  <a:pt x="68719" y="8291"/>
                  <a:pt x="68870" y="8121"/>
                  <a:pt x="69077" y="8121"/>
                </a:cubicBezTo>
                <a:cubicBezTo>
                  <a:pt x="69266" y="8121"/>
                  <a:pt x="69417" y="8291"/>
                  <a:pt x="69417" y="8479"/>
                </a:cubicBezTo>
                <a:cubicBezTo>
                  <a:pt x="69417" y="8668"/>
                  <a:pt x="69266" y="8819"/>
                  <a:pt x="69077" y="8819"/>
                </a:cubicBezTo>
                <a:close/>
                <a:moveTo>
                  <a:pt x="69077" y="6859"/>
                </a:moveTo>
                <a:cubicBezTo>
                  <a:pt x="68870" y="6859"/>
                  <a:pt x="68719" y="6708"/>
                  <a:pt x="68719" y="6520"/>
                </a:cubicBezTo>
                <a:cubicBezTo>
                  <a:pt x="68719" y="6331"/>
                  <a:pt x="68870" y="6181"/>
                  <a:pt x="69077" y="6181"/>
                </a:cubicBezTo>
                <a:cubicBezTo>
                  <a:pt x="69266" y="6181"/>
                  <a:pt x="69417" y="6331"/>
                  <a:pt x="69417" y="6520"/>
                </a:cubicBezTo>
                <a:cubicBezTo>
                  <a:pt x="69417" y="6708"/>
                  <a:pt x="69266" y="6859"/>
                  <a:pt x="69077" y="6859"/>
                </a:cubicBezTo>
                <a:close/>
                <a:moveTo>
                  <a:pt x="69077" y="4880"/>
                </a:moveTo>
                <a:cubicBezTo>
                  <a:pt x="68889" y="4880"/>
                  <a:pt x="68738" y="4749"/>
                  <a:pt x="68738" y="4560"/>
                </a:cubicBezTo>
                <a:cubicBezTo>
                  <a:pt x="68738" y="4391"/>
                  <a:pt x="68889" y="4240"/>
                  <a:pt x="69077" y="4240"/>
                </a:cubicBezTo>
                <a:cubicBezTo>
                  <a:pt x="69247" y="4240"/>
                  <a:pt x="69398" y="4391"/>
                  <a:pt x="69398" y="4560"/>
                </a:cubicBezTo>
                <a:cubicBezTo>
                  <a:pt x="69398" y="4749"/>
                  <a:pt x="69247" y="4880"/>
                  <a:pt x="69077" y="4880"/>
                </a:cubicBezTo>
                <a:close/>
                <a:moveTo>
                  <a:pt x="69077" y="2921"/>
                </a:moveTo>
                <a:cubicBezTo>
                  <a:pt x="68889" y="2921"/>
                  <a:pt x="68738" y="2770"/>
                  <a:pt x="68738" y="2600"/>
                </a:cubicBezTo>
                <a:cubicBezTo>
                  <a:pt x="68738" y="2412"/>
                  <a:pt x="68889" y="2261"/>
                  <a:pt x="69077" y="2261"/>
                </a:cubicBezTo>
                <a:cubicBezTo>
                  <a:pt x="69247" y="2261"/>
                  <a:pt x="69398" y="2412"/>
                  <a:pt x="69398" y="2600"/>
                </a:cubicBezTo>
                <a:cubicBezTo>
                  <a:pt x="69398" y="2770"/>
                  <a:pt x="69247" y="2921"/>
                  <a:pt x="69077" y="2921"/>
                </a:cubicBezTo>
                <a:close/>
                <a:moveTo>
                  <a:pt x="69077" y="961"/>
                </a:moveTo>
                <a:cubicBezTo>
                  <a:pt x="68889" y="961"/>
                  <a:pt x="68738" y="810"/>
                  <a:pt x="68738" y="641"/>
                </a:cubicBezTo>
                <a:cubicBezTo>
                  <a:pt x="68738" y="452"/>
                  <a:pt x="68889" y="302"/>
                  <a:pt x="69077" y="302"/>
                </a:cubicBezTo>
                <a:cubicBezTo>
                  <a:pt x="69247" y="302"/>
                  <a:pt x="69398" y="452"/>
                  <a:pt x="69398" y="641"/>
                </a:cubicBezTo>
                <a:cubicBezTo>
                  <a:pt x="69398" y="810"/>
                  <a:pt x="69247" y="961"/>
                  <a:pt x="69077" y="961"/>
                </a:cubicBezTo>
                <a:close/>
                <a:moveTo>
                  <a:pt x="69077" y="45298"/>
                </a:moveTo>
                <a:cubicBezTo>
                  <a:pt x="69172" y="45298"/>
                  <a:pt x="69247" y="45336"/>
                  <a:pt x="69322" y="45392"/>
                </a:cubicBezTo>
                <a:cubicBezTo>
                  <a:pt x="69153" y="45599"/>
                  <a:pt x="68983" y="45826"/>
                  <a:pt x="68795" y="46033"/>
                </a:cubicBezTo>
                <a:cubicBezTo>
                  <a:pt x="68701" y="45957"/>
                  <a:pt x="68644" y="45844"/>
                  <a:pt x="68644" y="45713"/>
                </a:cubicBezTo>
                <a:cubicBezTo>
                  <a:pt x="68644" y="45486"/>
                  <a:pt x="68832" y="45298"/>
                  <a:pt x="69077" y="45298"/>
                </a:cubicBezTo>
                <a:close/>
                <a:moveTo>
                  <a:pt x="67099" y="46127"/>
                </a:moveTo>
                <a:cubicBezTo>
                  <a:pt x="66873" y="46127"/>
                  <a:pt x="66703" y="45939"/>
                  <a:pt x="66703" y="45713"/>
                </a:cubicBezTo>
                <a:cubicBezTo>
                  <a:pt x="66703" y="45486"/>
                  <a:pt x="66873" y="45298"/>
                  <a:pt x="67099" y="45298"/>
                </a:cubicBezTo>
                <a:cubicBezTo>
                  <a:pt x="67325" y="45298"/>
                  <a:pt x="67514" y="45486"/>
                  <a:pt x="67514" y="45713"/>
                </a:cubicBezTo>
                <a:cubicBezTo>
                  <a:pt x="67514" y="45939"/>
                  <a:pt x="67325" y="46127"/>
                  <a:pt x="67099" y="46127"/>
                </a:cubicBezTo>
                <a:close/>
                <a:moveTo>
                  <a:pt x="67099" y="44167"/>
                </a:moveTo>
                <a:cubicBezTo>
                  <a:pt x="66873" y="44167"/>
                  <a:pt x="66703" y="43979"/>
                  <a:pt x="66703" y="43753"/>
                </a:cubicBezTo>
                <a:cubicBezTo>
                  <a:pt x="66703" y="43527"/>
                  <a:pt x="66873" y="43338"/>
                  <a:pt x="67099" y="43338"/>
                </a:cubicBezTo>
                <a:cubicBezTo>
                  <a:pt x="67325" y="43338"/>
                  <a:pt x="67514" y="43527"/>
                  <a:pt x="67514" y="43753"/>
                </a:cubicBezTo>
                <a:cubicBezTo>
                  <a:pt x="67514" y="43979"/>
                  <a:pt x="67325" y="44167"/>
                  <a:pt x="67099" y="44167"/>
                </a:cubicBezTo>
                <a:close/>
                <a:moveTo>
                  <a:pt x="67099" y="42189"/>
                </a:moveTo>
                <a:cubicBezTo>
                  <a:pt x="66892" y="42189"/>
                  <a:pt x="66703" y="42019"/>
                  <a:pt x="66703" y="41793"/>
                </a:cubicBezTo>
                <a:cubicBezTo>
                  <a:pt x="66703" y="41567"/>
                  <a:pt x="66892" y="41398"/>
                  <a:pt x="67099" y="41398"/>
                </a:cubicBezTo>
                <a:cubicBezTo>
                  <a:pt x="67325" y="41398"/>
                  <a:pt x="67514" y="41567"/>
                  <a:pt x="67514" y="41793"/>
                </a:cubicBezTo>
                <a:cubicBezTo>
                  <a:pt x="67514" y="42019"/>
                  <a:pt x="67325" y="42189"/>
                  <a:pt x="67099" y="42189"/>
                </a:cubicBezTo>
                <a:close/>
                <a:moveTo>
                  <a:pt x="67099" y="35537"/>
                </a:moveTo>
                <a:cubicBezTo>
                  <a:pt x="67306" y="35537"/>
                  <a:pt x="67476" y="35707"/>
                  <a:pt x="67476" y="35914"/>
                </a:cubicBezTo>
                <a:cubicBezTo>
                  <a:pt x="67476" y="36122"/>
                  <a:pt x="67306" y="36291"/>
                  <a:pt x="67099" y="36291"/>
                </a:cubicBezTo>
                <a:cubicBezTo>
                  <a:pt x="66892" y="36291"/>
                  <a:pt x="66722" y="36122"/>
                  <a:pt x="66722" y="35914"/>
                </a:cubicBezTo>
                <a:cubicBezTo>
                  <a:pt x="66722" y="35707"/>
                  <a:pt x="66892" y="35537"/>
                  <a:pt x="67099" y="35537"/>
                </a:cubicBezTo>
                <a:close/>
                <a:moveTo>
                  <a:pt x="67099" y="39457"/>
                </a:moveTo>
                <a:cubicBezTo>
                  <a:pt x="67306" y="39457"/>
                  <a:pt x="67476" y="39626"/>
                  <a:pt x="67476" y="39834"/>
                </a:cubicBezTo>
                <a:cubicBezTo>
                  <a:pt x="67476" y="40041"/>
                  <a:pt x="67306" y="40192"/>
                  <a:pt x="67099" y="40192"/>
                </a:cubicBezTo>
                <a:cubicBezTo>
                  <a:pt x="66911" y="40192"/>
                  <a:pt x="66741" y="40041"/>
                  <a:pt x="66741" y="39834"/>
                </a:cubicBezTo>
                <a:cubicBezTo>
                  <a:pt x="66741" y="39626"/>
                  <a:pt x="66911" y="39457"/>
                  <a:pt x="67099" y="39457"/>
                </a:cubicBezTo>
                <a:close/>
                <a:moveTo>
                  <a:pt x="67099" y="37497"/>
                </a:moveTo>
                <a:cubicBezTo>
                  <a:pt x="67306" y="37497"/>
                  <a:pt x="67476" y="37667"/>
                  <a:pt x="67476" y="37874"/>
                </a:cubicBezTo>
                <a:cubicBezTo>
                  <a:pt x="67476" y="38081"/>
                  <a:pt x="67306" y="38251"/>
                  <a:pt x="67099" y="38251"/>
                </a:cubicBezTo>
                <a:cubicBezTo>
                  <a:pt x="66892" y="38251"/>
                  <a:pt x="66722" y="38081"/>
                  <a:pt x="66722" y="37874"/>
                </a:cubicBezTo>
                <a:cubicBezTo>
                  <a:pt x="66722" y="37667"/>
                  <a:pt x="66892" y="37497"/>
                  <a:pt x="67099" y="37497"/>
                </a:cubicBezTo>
                <a:close/>
                <a:moveTo>
                  <a:pt x="67099" y="34350"/>
                </a:moveTo>
                <a:cubicBezTo>
                  <a:pt x="66892" y="34350"/>
                  <a:pt x="66703" y="34181"/>
                  <a:pt x="66703" y="33955"/>
                </a:cubicBezTo>
                <a:cubicBezTo>
                  <a:pt x="66703" y="33729"/>
                  <a:pt x="66892" y="33540"/>
                  <a:pt x="67099" y="33540"/>
                </a:cubicBezTo>
                <a:cubicBezTo>
                  <a:pt x="67325" y="33540"/>
                  <a:pt x="67514" y="33729"/>
                  <a:pt x="67514" y="33955"/>
                </a:cubicBezTo>
                <a:cubicBezTo>
                  <a:pt x="67514" y="34181"/>
                  <a:pt x="67325" y="34350"/>
                  <a:pt x="67099" y="34350"/>
                </a:cubicBezTo>
                <a:close/>
                <a:moveTo>
                  <a:pt x="67099" y="32391"/>
                </a:moveTo>
                <a:cubicBezTo>
                  <a:pt x="66892" y="32391"/>
                  <a:pt x="66703" y="32221"/>
                  <a:pt x="66703" y="31995"/>
                </a:cubicBezTo>
                <a:cubicBezTo>
                  <a:pt x="66703" y="31769"/>
                  <a:pt x="66892" y="31581"/>
                  <a:pt x="67099" y="31581"/>
                </a:cubicBezTo>
                <a:cubicBezTo>
                  <a:pt x="67325" y="31581"/>
                  <a:pt x="67514" y="31769"/>
                  <a:pt x="67514" y="31995"/>
                </a:cubicBezTo>
                <a:cubicBezTo>
                  <a:pt x="67514" y="32221"/>
                  <a:pt x="67325" y="32391"/>
                  <a:pt x="67099" y="32391"/>
                </a:cubicBezTo>
                <a:close/>
                <a:moveTo>
                  <a:pt x="67099" y="30431"/>
                </a:moveTo>
                <a:cubicBezTo>
                  <a:pt x="66892" y="30431"/>
                  <a:pt x="66703" y="30243"/>
                  <a:pt x="66703" y="30035"/>
                </a:cubicBezTo>
                <a:cubicBezTo>
                  <a:pt x="66703" y="29809"/>
                  <a:pt x="66892" y="29640"/>
                  <a:pt x="67099" y="29640"/>
                </a:cubicBezTo>
                <a:cubicBezTo>
                  <a:pt x="67325" y="29640"/>
                  <a:pt x="67514" y="29809"/>
                  <a:pt x="67514" y="30035"/>
                </a:cubicBezTo>
                <a:cubicBezTo>
                  <a:pt x="67514" y="30243"/>
                  <a:pt x="67325" y="30431"/>
                  <a:pt x="67099" y="30431"/>
                </a:cubicBezTo>
                <a:close/>
                <a:moveTo>
                  <a:pt x="67099" y="28415"/>
                </a:moveTo>
                <a:cubicBezTo>
                  <a:pt x="66911" y="28415"/>
                  <a:pt x="66741" y="28264"/>
                  <a:pt x="66741" y="28057"/>
                </a:cubicBezTo>
                <a:cubicBezTo>
                  <a:pt x="66741" y="27869"/>
                  <a:pt x="66911" y="27699"/>
                  <a:pt x="67099" y="27699"/>
                </a:cubicBezTo>
                <a:cubicBezTo>
                  <a:pt x="67306" y="27699"/>
                  <a:pt x="67476" y="27869"/>
                  <a:pt x="67476" y="28057"/>
                </a:cubicBezTo>
                <a:cubicBezTo>
                  <a:pt x="67476" y="28264"/>
                  <a:pt x="67306" y="28415"/>
                  <a:pt x="67099" y="28415"/>
                </a:cubicBezTo>
                <a:close/>
                <a:moveTo>
                  <a:pt x="67099" y="26474"/>
                </a:moveTo>
                <a:cubicBezTo>
                  <a:pt x="66911" y="26474"/>
                  <a:pt x="66741" y="26305"/>
                  <a:pt x="66741" y="26116"/>
                </a:cubicBezTo>
                <a:cubicBezTo>
                  <a:pt x="66741" y="25909"/>
                  <a:pt x="66911" y="25739"/>
                  <a:pt x="67099" y="25739"/>
                </a:cubicBezTo>
                <a:cubicBezTo>
                  <a:pt x="67306" y="25739"/>
                  <a:pt x="67476" y="25909"/>
                  <a:pt x="67476" y="26116"/>
                </a:cubicBezTo>
                <a:cubicBezTo>
                  <a:pt x="67476" y="26305"/>
                  <a:pt x="67306" y="26474"/>
                  <a:pt x="67099" y="26474"/>
                </a:cubicBezTo>
                <a:close/>
                <a:moveTo>
                  <a:pt x="67099" y="24515"/>
                </a:moveTo>
                <a:cubicBezTo>
                  <a:pt x="66911" y="24515"/>
                  <a:pt x="66741" y="24364"/>
                  <a:pt x="66741" y="24156"/>
                </a:cubicBezTo>
                <a:cubicBezTo>
                  <a:pt x="66741" y="23949"/>
                  <a:pt x="66911" y="23780"/>
                  <a:pt x="67099" y="23780"/>
                </a:cubicBezTo>
                <a:cubicBezTo>
                  <a:pt x="67306" y="23780"/>
                  <a:pt x="67476" y="23949"/>
                  <a:pt x="67476" y="24156"/>
                </a:cubicBezTo>
                <a:cubicBezTo>
                  <a:pt x="67476" y="24364"/>
                  <a:pt x="67306" y="24515"/>
                  <a:pt x="67099" y="24515"/>
                </a:cubicBezTo>
                <a:close/>
                <a:moveTo>
                  <a:pt x="67099" y="22555"/>
                </a:moveTo>
                <a:cubicBezTo>
                  <a:pt x="66911" y="22555"/>
                  <a:pt x="66741" y="22385"/>
                  <a:pt x="66741" y="22197"/>
                </a:cubicBezTo>
                <a:cubicBezTo>
                  <a:pt x="66741" y="21990"/>
                  <a:pt x="66911" y="21820"/>
                  <a:pt x="67099" y="21820"/>
                </a:cubicBezTo>
                <a:cubicBezTo>
                  <a:pt x="67306" y="21820"/>
                  <a:pt x="67476" y="21990"/>
                  <a:pt x="67476" y="22197"/>
                </a:cubicBezTo>
                <a:cubicBezTo>
                  <a:pt x="67476" y="22385"/>
                  <a:pt x="67306" y="22555"/>
                  <a:pt x="67099" y="22555"/>
                </a:cubicBezTo>
                <a:close/>
                <a:moveTo>
                  <a:pt x="67099" y="20595"/>
                </a:moveTo>
                <a:cubicBezTo>
                  <a:pt x="66911" y="20595"/>
                  <a:pt x="66741" y="20426"/>
                  <a:pt x="66741" y="20237"/>
                </a:cubicBezTo>
                <a:cubicBezTo>
                  <a:pt x="66741" y="20030"/>
                  <a:pt x="66911" y="19879"/>
                  <a:pt x="67099" y="19879"/>
                </a:cubicBezTo>
                <a:cubicBezTo>
                  <a:pt x="67306" y="19879"/>
                  <a:pt x="67476" y="20030"/>
                  <a:pt x="67476" y="20237"/>
                </a:cubicBezTo>
                <a:cubicBezTo>
                  <a:pt x="67476" y="20426"/>
                  <a:pt x="67306" y="20595"/>
                  <a:pt x="67099" y="20595"/>
                </a:cubicBezTo>
                <a:close/>
                <a:moveTo>
                  <a:pt x="67099" y="10759"/>
                </a:moveTo>
                <a:cubicBezTo>
                  <a:pt x="66929" y="10759"/>
                  <a:pt x="66779" y="10609"/>
                  <a:pt x="66779" y="10420"/>
                </a:cubicBezTo>
                <a:cubicBezTo>
                  <a:pt x="66779" y="10251"/>
                  <a:pt x="66929" y="10100"/>
                  <a:pt x="67099" y="10100"/>
                </a:cubicBezTo>
                <a:cubicBezTo>
                  <a:pt x="67287" y="10100"/>
                  <a:pt x="67438" y="10251"/>
                  <a:pt x="67438" y="10420"/>
                </a:cubicBezTo>
                <a:cubicBezTo>
                  <a:pt x="67438" y="10609"/>
                  <a:pt x="67287" y="10759"/>
                  <a:pt x="67099" y="10759"/>
                </a:cubicBezTo>
                <a:close/>
                <a:moveTo>
                  <a:pt x="67099" y="12700"/>
                </a:moveTo>
                <a:cubicBezTo>
                  <a:pt x="66929" y="12700"/>
                  <a:pt x="66779" y="12568"/>
                  <a:pt x="66779" y="12380"/>
                </a:cubicBezTo>
                <a:cubicBezTo>
                  <a:pt x="66779" y="12210"/>
                  <a:pt x="66929" y="12060"/>
                  <a:pt x="67099" y="12060"/>
                </a:cubicBezTo>
                <a:cubicBezTo>
                  <a:pt x="67287" y="12060"/>
                  <a:pt x="67438" y="12210"/>
                  <a:pt x="67438" y="12380"/>
                </a:cubicBezTo>
                <a:cubicBezTo>
                  <a:pt x="67438" y="12568"/>
                  <a:pt x="67287" y="12700"/>
                  <a:pt x="67099" y="12700"/>
                </a:cubicBezTo>
                <a:close/>
                <a:moveTo>
                  <a:pt x="67099" y="14019"/>
                </a:moveTo>
                <a:cubicBezTo>
                  <a:pt x="67287" y="14019"/>
                  <a:pt x="67438" y="14170"/>
                  <a:pt x="67438" y="14339"/>
                </a:cubicBezTo>
                <a:cubicBezTo>
                  <a:pt x="67438" y="14528"/>
                  <a:pt x="67287" y="14679"/>
                  <a:pt x="67099" y="14679"/>
                </a:cubicBezTo>
                <a:cubicBezTo>
                  <a:pt x="66929" y="14679"/>
                  <a:pt x="66779" y="14528"/>
                  <a:pt x="66779" y="14339"/>
                </a:cubicBezTo>
                <a:cubicBezTo>
                  <a:pt x="66779" y="14170"/>
                  <a:pt x="66929" y="14019"/>
                  <a:pt x="67099" y="14019"/>
                </a:cubicBezTo>
                <a:close/>
                <a:moveTo>
                  <a:pt x="67099" y="17938"/>
                </a:moveTo>
                <a:cubicBezTo>
                  <a:pt x="67287" y="17938"/>
                  <a:pt x="67438" y="18089"/>
                  <a:pt x="67438" y="18278"/>
                </a:cubicBezTo>
                <a:cubicBezTo>
                  <a:pt x="67438" y="18466"/>
                  <a:pt x="67287" y="18617"/>
                  <a:pt x="67099" y="18617"/>
                </a:cubicBezTo>
                <a:cubicBezTo>
                  <a:pt x="66929" y="18617"/>
                  <a:pt x="66779" y="18466"/>
                  <a:pt x="66779" y="18278"/>
                </a:cubicBezTo>
                <a:cubicBezTo>
                  <a:pt x="66779" y="18089"/>
                  <a:pt x="66929" y="17938"/>
                  <a:pt x="67099" y="17938"/>
                </a:cubicBezTo>
                <a:close/>
                <a:moveTo>
                  <a:pt x="67099" y="15979"/>
                </a:moveTo>
                <a:cubicBezTo>
                  <a:pt x="67287" y="15979"/>
                  <a:pt x="67438" y="16130"/>
                  <a:pt x="67438" y="16318"/>
                </a:cubicBezTo>
                <a:cubicBezTo>
                  <a:pt x="67438" y="16488"/>
                  <a:pt x="67287" y="16638"/>
                  <a:pt x="67099" y="16638"/>
                </a:cubicBezTo>
                <a:cubicBezTo>
                  <a:pt x="66929" y="16638"/>
                  <a:pt x="66779" y="16488"/>
                  <a:pt x="66779" y="16318"/>
                </a:cubicBezTo>
                <a:cubicBezTo>
                  <a:pt x="66779" y="16130"/>
                  <a:pt x="66929" y="15979"/>
                  <a:pt x="67099" y="15979"/>
                </a:cubicBezTo>
                <a:close/>
                <a:moveTo>
                  <a:pt x="67099" y="8819"/>
                </a:moveTo>
                <a:cubicBezTo>
                  <a:pt x="66911" y="8819"/>
                  <a:pt x="66760" y="8668"/>
                  <a:pt x="66760" y="8461"/>
                </a:cubicBezTo>
                <a:cubicBezTo>
                  <a:pt x="66760" y="8272"/>
                  <a:pt x="66911" y="8121"/>
                  <a:pt x="67099" y="8121"/>
                </a:cubicBezTo>
                <a:cubicBezTo>
                  <a:pt x="67287" y="8121"/>
                  <a:pt x="67457" y="8272"/>
                  <a:pt x="67457" y="8461"/>
                </a:cubicBezTo>
                <a:cubicBezTo>
                  <a:pt x="67457" y="8649"/>
                  <a:pt x="67287" y="8819"/>
                  <a:pt x="67099" y="8819"/>
                </a:cubicBezTo>
                <a:close/>
                <a:moveTo>
                  <a:pt x="67099" y="6181"/>
                </a:moveTo>
                <a:cubicBezTo>
                  <a:pt x="67287" y="6181"/>
                  <a:pt x="67438" y="6331"/>
                  <a:pt x="67438" y="6520"/>
                </a:cubicBezTo>
                <a:cubicBezTo>
                  <a:pt x="67438" y="6689"/>
                  <a:pt x="67287" y="6840"/>
                  <a:pt x="67099" y="6840"/>
                </a:cubicBezTo>
                <a:cubicBezTo>
                  <a:pt x="66929" y="6840"/>
                  <a:pt x="66779" y="6689"/>
                  <a:pt x="66779" y="6520"/>
                </a:cubicBezTo>
                <a:cubicBezTo>
                  <a:pt x="66779" y="6331"/>
                  <a:pt x="66929" y="6181"/>
                  <a:pt x="67099" y="6181"/>
                </a:cubicBezTo>
                <a:close/>
                <a:moveTo>
                  <a:pt x="67099" y="4899"/>
                </a:moveTo>
                <a:cubicBezTo>
                  <a:pt x="66911" y="4899"/>
                  <a:pt x="66760" y="4730"/>
                  <a:pt x="66760" y="4541"/>
                </a:cubicBezTo>
                <a:cubicBezTo>
                  <a:pt x="66760" y="4353"/>
                  <a:pt x="66911" y="4202"/>
                  <a:pt x="67099" y="4202"/>
                </a:cubicBezTo>
                <a:cubicBezTo>
                  <a:pt x="67287" y="4202"/>
                  <a:pt x="67457" y="4353"/>
                  <a:pt x="67457" y="4541"/>
                </a:cubicBezTo>
                <a:cubicBezTo>
                  <a:pt x="67457" y="4730"/>
                  <a:pt x="67287" y="4899"/>
                  <a:pt x="67099" y="4899"/>
                </a:cubicBezTo>
                <a:close/>
                <a:moveTo>
                  <a:pt x="67099" y="2921"/>
                </a:moveTo>
                <a:cubicBezTo>
                  <a:pt x="66929" y="2921"/>
                  <a:pt x="66779" y="2770"/>
                  <a:pt x="66779" y="2582"/>
                </a:cubicBezTo>
                <a:cubicBezTo>
                  <a:pt x="66779" y="2412"/>
                  <a:pt x="66929" y="2261"/>
                  <a:pt x="67099" y="2261"/>
                </a:cubicBezTo>
                <a:cubicBezTo>
                  <a:pt x="67287" y="2261"/>
                  <a:pt x="67438" y="2412"/>
                  <a:pt x="67438" y="2582"/>
                </a:cubicBezTo>
                <a:cubicBezTo>
                  <a:pt x="67438" y="2770"/>
                  <a:pt x="67287" y="2921"/>
                  <a:pt x="67099" y="2921"/>
                </a:cubicBezTo>
                <a:close/>
                <a:moveTo>
                  <a:pt x="67118" y="923"/>
                </a:moveTo>
                <a:cubicBezTo>
                  <a:pt x="66948" y="923"/>
                  <a:pt x="66816" y="792"/>
                  <a:pt x="66816" y="622"/>
                </a:cubicBezTo>
                <a:cubicBezTo>
                  <a:pt x="66816" y="471"/>
                  <a:pt x="66948" y="339"/>
                  <a:pt x="67118" y="339"/>
                </a:cubicBezTo>
                <a:cubicBezTo>
                  <a:pt x="67287" y="339"/>
                  <a:pt x="67419" y="471"/>
                  <a:pt x="67419" y="622"/>
                </a:cubicBezTo>
                <a:cubicBezTo>
                  <a:pt x="67419" y="792"/>
                  <a:pt x="67287" y="923"/>
                  <a:pt x="67118" y="923"/>
                </a:cubicBezTo>
                <a:close/>
                <a:moveTo>
                  <a:pt x="67118" y="47201"/>
                </a:moveTo>
                <a:cubicBezTo>
                  <a:pt x="67287" y="47201"/>
                  <a:pt x="67438" y="47314"/>
                  <a:pt x="67514" y="47465"/>
                </a:cubicBezTo>
                <a:cubicBezTo>
                  <a:pt x="67325" y="47672"/>
                  <a:pt x="67118" y="47879"/>
                  <a:pt x="66929" y="48087"/>
                </a:cubicBezTo>
                <a:cubicBezTo>
                  <a:pt x="66760" y="48011"/>
                  <a:pt x="66647" y="47861"/>
                  <a:pt x="66647" y="47672"/>
                </a:cubicBezTo>
                <a:cubicBezTo>
                  <a:pt x="66647" y="47427"/>
                  <a:pt x="66854" y="47201"/>
                  <a:pt x="67099" y="47201"/>
                </a:cubicBezTo>
                <a:close/>
                <a:moveTo>
                  <a:pt x="65139" y="48124"/>
                </a:moveTo>
                <a:cubicBezTo>
                  <a:pt x="64894" y="48124"/>
                  <a:pt x="64687" y="47917"/>
                  <a:pt x="64687" y="47653"/>
                </a:cubicBezTo>
                <a:cubicBezTo>
                  <a:pt x="64687" y="47408"/>
                  <a:pt x="64894" y="47201"/>
                  <a:pt x="65139" y="47201"/>
                </a:cubicBezTo>
                <a:cubicBezTo>
                  <a:pt x="65403" y="47201"/>
                  <a:pt x="65610" y="47408"/>
                  <a:pt x="65610" y="47653"/>
                </a:cubicBezTo>
                <a:cubicBezTo>
                  <a:pt x="65610" y="47917"/>
                  <a:pt x="65403" y="48124"/>
                  <a:pt x="65139" y="48124"/>
                </a:cubicBezTo>
                <a:close/>
                <a:moveTo>
                  <a:pt x="65139" y="46146"/>
                </a:moveTo>
                <a:cubicBezTo>
                  <a:pt x="64894" y="46146"/>
                  <a:pt x="64706" y="45939"/>
                  <a:pt x="64706" y="45713"/>
                </a:cubicBezTo>
                <a:cubicBezTo>
                  <a:pt x="64706" y="45468"/>
                  <a:pt x="64913" y="45279"/>
                  <a:pt x="65139" y="45279"/>
                </a:cubicBezTo>
                <a:cubicBezTo>
                  <a:pt x="65384" y="45279"/>
                  <a:pt x="65573" y="45468"/>
                  <a:pt x="65573" y="45713"/>
                </a:cubicBezTo>
                <a:cubicBezTo>
                  <a:pt x="65573" y="45939"/>
                  <a:pt x="65384" y="46146"/>
                  <a:pt x="65139" y="46146"/>
                </a:cubicBezTo>
                <a:close/>
                <a:moveTo>
                  <a:pt x="65139" y="44167"/>
                </a:moveTo>
                <a:cubicBezTo>
                  <a:pt x="64913" y="44167"/>
                  <a:pt x="64725" y="43979"/>
                  <a:pt x="64725" y="43753"/>
                </a:cubicBezTo>
                <a:cubicBezTo>
                  <a:pt x="64725" y="43527"/>
                  <a:pt x="64913" y="43338"/>
                  <a:pt x="65139" y="43338"/>
                </a:cubicBezTo>
                <a:cubicBezTo>
                  <a:pt x="65384" y="43338"/>
                  <a:pt x="65573" y="43527"/>
                  <a:pt x="65573" y="43753"/>
                </a:cubicBezTo>
                <a:cubicBezTo>
                  <a:pt x="65573" y="43979"/>
                  <a:pt x="65384" y="44167"/>
                  <a:pt x="65139" y="44167"/>
                </a:cubicBezTo>
                <a:close/>
                <a:moveTo>
                  <a:pt x="65139" y="29621"/>
                </a:moveTo>
                <a:cubicBezTo>
                  <a:pt x="65365" y="29621"/>
                  <a:pt x="65554" y="29809"/>
                  <a:pt x="65554" y="30035"/>
                </a:cubicBezTo>
                <a:cubicBezTo>
                  <a:pt x="65554" y="30243"/>
                  <a:pt x="65365" y="30431"/>
                  <a:pt x="65139" y="30431"/>
                </a:cubicBezTo>
                <a:cubicBezTo>
                  <a:pt x="64932" y="30431"/>
                  <a:pt x="64744" y="30243"/>
                  <a:pt x="64744" y="30035"/>
                </a:cubicBezTo>
                <a:cubicBezTo>
                  <a:pt x="64744" y="29809"/>
                  <a:pt x="64932" y="29621"/>
                  <a:pt x="65139" y="29621"/>
                </a:cubicBezTo>
                <a:close/>
                <a:moveTo>
                  <a:pt x="65139" y="31581"/>
                </a:moveTo>
                <a:cubicBezTo>
                  <a:pt x="65365" y="31581"/>
                  <a:pt x="65554" y="31769"/>
                  <a:pt x="65554" y="31976"/>
                </a:cubicBezTo>
                <a:cubicBezTo>
                  <a:pt x="65554" y="32202"/>
                  <a:pt x="65365" y="32372"/>
                  <a:pt x="65139" y="32372"/>
                </a:cubicBezTo>
                <a:cubicBezTo>
                  <a:pt x="64932" y="32372"/>
                  <a:pt x="64744" y="32202"/>
                  <a:pt x="64744" y="31976"/>
                </a:cubicBezTo>
                <a:cubicBezTo>
                  <a:pt x="64744" y="31769"/>
                  <a:pt x="64932" y="31581"/>
                  <a:pt x="65139" y="31581"/>
                </a:cubicBezTo>
                <a:close/>
                <a:moveTo>
                  <a:pt x="65139" y="33559"/>
                </a:moveTo>
                <a:cubicBezTo>
                  <a:pt x="65365" y="33559"/>
                  <a:pt x="65554" y="33729"/>
                  <a:pt x="65554" y="33955"/>
                </a:cubicBezTo>
                <a:cubicBezTo>
                  <a:pt x="65554" y="34162"/>
                  <a:pt x="65365" y="34350"/>
                  <a:pt x="65139" y="34350"/>
                </a:cubicBezTo>
                <a:cubicBezTo>
                  <a:pt x="64932" y="34350"/>
                  <a:pt x="64744" y="34162"/>
                  <a:pt x="64744" y="33955"/>
                </a:cubicBezTo>
                <a:cubicBezTo>
                  <a:pt x="64744" y="33729"/>
                  <a:pt x="64932" y="33559"/>
                  <a:pt x="65139" y="33559"/>
                </a:cubicBezTo>
                <a:close/>
                <a:moveTo>
                  <a:pt x="65139" y="35519"/>
                </a:moveTo>
                <a:cubicBezTo>
                  <a:pt x="65365" y="35519"/>
                  <a:pt x="65554" y="35688"/>
                  <a:pt x="65554" y="35914"/>
                </a:cubicBezTo>
                <a:cubicBezTo>
                  <a:pt x="65554" y="36122"/>
                  <a:pt x="65365" y="36310"/>
                  <a:pt x="65139" y="36310"/>
                </a:cubicBezTo>
                <a:cubicBezTo>
                  <a:pt x="64932" y="36310"/>
                  <a:pt x="64744" y="36122"/>
                  <a:pt x="64744" y="35914"/>
                </a:cubicBezTo>
                <a:cubicBezTo>
                  <a:pt x="64744" y="35688"/>
                  <a:pt x="64932" y="35519"/>
                  <a:pt x="65139" y="35519"/>
                </a:cubicBezTo>
                <a:close/>
                <a:moveTo>
                  <a:pt x="65139" y="42189"/>
                </a:moveTo>
                <a:cubicBezTo>
                  <a:pt x="64932" y="42189"/>
                  <a:pt x="64744" y="42001"/>
                  <a:pt x="64744" y="41793"/>
                </a:cubicBezTo>
                <a:cubicBezTo>
                  <a:pt x="64744" y="41567"/>
                  <a:pt x="64932" y="41398"/>
                  <a:pt x="65139" y="41398"/>
                </a:cubicBezTo>
                <a:cubicBezTo>
                  <a:pt x="65365" y="41398"/>
                  <a:pt x="65554" y="41567"/>
                  <a:pt x="65554" y="41793"/>
                </a:cubicBezTo>
                <a:cubicBezTo>
                  <a:pt x="65554" y="42001"/>
                  <a:pt x="65365" y="42189"/>
                  <a:pt x="65139" y="42189"/>
                </a:cubicBezTo>
                <a:close/>
                <a:moveTo>
                  <a:pt x="65139" y="39457"/>
                </a:moveTo>
                <a:cubicBezTo>
                  <a:pt x="65347" y="39457"/>
                  <a:pt x="65516" y="39626"/>
                  <a:pt x="65516" y="39834"/>
                </a:cubicBezTo>
                <a:cubicBezTo>
                  <a:pt x="65516" y="40041"/>
                  <a:pt x="65347" y="40192"/>
                  <a:pt x="65139" y="40192"/>
                </a:cubicBezTo>
                <a:cubicBezTo>
                  <a:pt x="64932" y="40192"/>
                  <a:pt x="64781" y="40041"/>
                  <a:pt x="64781" y="39834"/>
                </a:cubicBezTo>
                <a:cubicBezTo>
                  <a:pt x="64781" y="39626"/>
                  <a:pt x="64932" y="39457"/>
                  <a:pt x="65139" y="39457"/>
                </a:cubicBezTo>
                <a:close/>
                <a:moveTo>
                  <a:pt x="65139" y="37497"/>
                </a:moveTo>
                <a:cubicBezTo>
                  <a:pt x="65347" y="37497"/>
                  <a:pt x="65535" y="37667"/>
                  <a:pt x="65535" y="37874"/>
                </a:cubicBezTo>
                <a:cubicBezTo>
                  <a:pt x="65535" y="38081"/>
                  <a:pt x="65347" y="38251"/>
                  <a:pt x="65139" y="38251"/>
                </a:cubicBezTo>
                <a:cubicBezTo>
                  <a:pt x="64932" y="38251"/>
                  <a:pt x="64762" y="38081"/>
                  <a:pt x="64762" y="37874"/>
                </a:cubicBezTo>
                <a:cubicBezTo>
                  <a:pt x="64762" y="37667"/>
                  <a:pt x="64932" y="37497"/>
                  <a:pt x="65139" y="37497"/>
                </a:cubicBezTo>
                <a:close/>
                <a:moveTo>
                  <a:pt x="65139" y="28471"/>
                </a:moveTo>
                <a:cubicBezTo>
                  <a:pt x="64913" y="28471"/>
                  <a:pt x="64744" y="28283"/>
                  <a:pt x="64744" y="28076"/>
                </a:cubicBezTo>
                <a:cubicBezTo>
                  <a:pt x="64744" y="27850"/>
                  <a:pt x="64913" y="27661"/>
                  <a:pt x="65139" y="27661"/>
                </a:cubicBezTo>
                <a:cubicBezTo>
                  <a:pt x="65365" y="27661"/>
                  <a:pt x="65554" y="27850"/>
                  <a:pt x="65554" y="28076"/>
                </a:cubicBezTo>
                <a:cubicBezTo>
                  <a:pt x="65554" y="28283"/>
                  <a:pt x="65365" y="28471"/>
                  <a:pt x="65139" y="28471"/>
                </a:cubicBezTo>
                <a:close/>
                <a:moveTo>
                  <a:pt x="65139" y="26493"/>
                </a:moveTo>
                <a:cubicBezTo>
                  <a:pt x="64932" y="26493"/>
                  <a:pt x="64781" y="26323"/>
                  <a:pt x="64781" y="26116"/>
                </a:cubicBezTo>
                <a:cubicBezTo>
                  <a:pt x="64781" y="25909"/>
                  <a:pt x="64932" y="25739"/>
                  <a:pt x="65139" y="25739"/>
                </a:cubicBezTo>
                <a:cubicBezTo>
                  <a:pt x="65347" y="25739"/>
                  <a:pt x="65516" y="25909"/>
                  <a:pt x="65516" y="26116"/>
                </a:cubicBezTo>
                <a:cubicBezTo>
                  <a:pt x="65516" y="26323"/>
                  <a:pt x="65347" y="26493"/>
                  <a:pt x="65139" y="26493"/>
                </a:cubicBezTo>
                <a:close/>
                <a:moveTo>
                  <a:pt x="65139" y="24533"/>
                </a:moveTo>
                <a:cubicBezTo>
                  <a:pt x="64932" y="24533"/>
                  <a:pt x="64781" y="24364"/>
                  <a:pt x="64781" y="24156"/>
                </a:cubicBezTo>
                <a:cubicBezTo>
                  <a:pt x="64781" y="23949"/>
                  <a:pt x="64932" y="23780"/>
                  <a:pt x="65139" y="23780"/>
                </a:cubicBezTo>
                <a:cubicBezTo>
                  <a:pt x="65347" y="23780"/>
                  <a:pt x="65516" y="23949"/>
                  <a:pt x="65516" y="24156"/>
                </a:cubicBezTo>
                <a:cubicBezTo>
                  <a:pt x="65516" y="24364"/>
                  <a:pt x="65347" y="24533"/>
                  <a:pt x="65139" y="24533"/>
                </a:cubicBezTo>
                <a:close/>
                <a:moveTo>
                  <a:pt x="65139" y="22555"/>
                </a:moveTo>
                <a:cubicBezTo>
                  <a:pt x="64932" y="22555"/>
                  <a:pt x="64781" y="22385"/>
                  <a:pt x="64781" y="22197"/>
                </a:cubicBezTo>
                <a:cubicBezTo>
                  <a:pt x="64781" y="21990"/>
                  <a:pt x="64932" y="21820"/>
                  <a:pt x="65139" y="21820"/>
                </a:cubicBezTo>
                <a:cubicBezTo>
                  <a:pt x="65347" y="21820"/>
                  <a:pt x="65497" y="21990"/>
                  <a:pt x="65497" y="22197"/>
                </a:cubicBezTo>
                <a:cubicBezTo>
                  <a:pt x="65497" y="22385"/>
                  <a:pt x="65347" y="22555"/>
                  <a:pt x="65139" y="22555"/>
                </a:cubicBezTo>
                <a:close/>
                <a:moveTo>
                  <a:pt x="65139" y="20576"/>
                </a:moveTo>
                <a:cubicBezTo>
                  <a:pt x="64951" y="20576"/>
                  <a:pt x="64800" y="20426"/>
                  <a:pt x="64800" y="20237"/>
                </a:cubicBezTo>
                <a:cubicBezTo>
                  <a:pt x="64800" y="20030"/>
                  <a:pt x="64951" y="19879"/>
                  <a:pt x="65139" y="19879"/>
                </a:cubicBezTo>
                <a:cubicBezTo>
                  <a:pt x="65328" y="19879"/>
                  <a:pt x="65497" y="20030"/>
                  <a:pt x="65497" y="20237"/>
                </a:cubicBezTo>
                <a:cubicBezTo>
                  <a:pt x="65497" y="20426"/>
                  <a:pt x="65328" y="20576"/>
                  <a:pt x="65139" y="20576"/>
                </a:cubicBezTo>
                <a:close/>
                <a:moveTo>
                  <a:pt x="65139" y="18598"/>
                </a:moveTo>
                <a:cubicBezTo>
                  <a:pt x="64970" y="18598"/>
                  <a:pt x="64819" y="18447"/>
                  <a:pt x="64819" y="18278"/>
                </a:cubicBezTo>
                <a:cubicBezTo>
                  <a:pt x="64819" y="18089"/>
                  <a:pt x="64970" y="17938"/>
                  <a:pt x="65139" y="17938"/>
                </a:cubicBezTo>
                <a:cubicBezTo>
                  <a:pt x="65328" y="17938"/>
                  <a:pt x="65478" y="18089"/>
                  <a:pt x="65478" y="18278"/>
                </a:cubicBezTo>
                <a:cubicBezTo>
                  <a:pt x="65478" y="18447"/>
                  <a:pt x="65328" y="18598"/>
                  <a:pt x="65139" y="18598"/>
                </a:cubicBezTo>
                <a:close/>
                <a:moveTo>
                  <a:pt x="65139" y="16638"/>
                </a:moveTo>
                <a:cubicBezTo>
                  <a:pt x="64970" y="16638"/>
                  <a:pt x="64819" y="16488"/>
                  <a:pt x="64819" y="16318"/>
                </a:cubicBezTo>
                <a:cubicBezTo>
                  <a:pt x="64819" y="16130"/>
                  <a:pt x="64970" y="15979"/>
                  <a:pt x="65139" y="15979"/>
                </a:cubicBezTo>
                <a:cubicBezTo>
                  <a:pt x="65328" y="15979"/>
                  <a:pt x="65478" y="16130"/>
                  <a:pt x="65478" y="16318"/>
                </a:cubicBezTo>
                <a:cubicBezTo>
                  <a:pt x="65478" y="16488"/>
                  <a:pt x="65328" y="16638"/>
                  <a:pt x="65139" y="16638"/>
                </a:cubicBezTo>
                <a:close/>
                <a:moveTo>
                  <a:pt x="65139" y="14679"/>
                </a:moveTo>
                <a:cubicBezTo>
                  <a:pt x="64970" y="14679"/>
                  <a:pt x="64819" y="14528"/>
                  <a:pt x="64819" y="14339"/>
                </a:cubicBezTo>
                <a:cubicBezTo>
                  <a:pt x="64819" y="14151"/>
                  <a:pt x="64970" y="14000"/>
                  <a:pt x="65139" y="14000"/>
                </a:cubicBezTo>
                <a:cubicBezTo>
                  <a:pt x="65328" y="14000"/>
                  <a:pt x="65478" y="14151"/>
                  <a:pt x="65478" y="14339"/>
                </a:cubicBezTo>
                <a:cubicBezTo>
                  <a:pt x="65478" y="14528"/>
                  <a:pt x="65328" y="14679"/>
                  <a:pt x="65139" y="14679"/>
                </a:cubicBezTo>
                <a:close/>
                <a:moveTo>
                  <a:pt x="65139" y="8140"/>
                </a:moveTo>
                <a:cubicBezTo>
                  <a:pt x="65328" y="8140"/>
                  <a:pt x="65478" y="8291"/>
                  <a:pt x="65478" y="8461"/>
                </a:cubicBezTo>
                <a:cubicBezTo>
                  <a:pt x="65478" y="8649"/>
                  <a:pt x="65328" y="8781"/>
                  <a:pt x="65139" y="8781"/>
                </a:cubicBezTo>
                <a:cubicBezTo>
                  <a:pt x="64970" y="8781"/>
                  <a:pt x="64819" y="8649"/>
                  <a:pt x="64819" y="8461"/>
                </a:cubicBezTo>
                <a:cubicBezTo>
                  <a:pt x="64819" y="8291"/>
                  <a:pt x="64970" y="8140"/>
                  <a:pt x="65139" y="8140"/>
                </a:cubicBezTo>
                <a:close/>
                <a:moveTo>
                  <a:pt x="65460" y="12380"/>
                </a:moveTo>
                <a:cubicBezTo>
                  <a:pt x="65460" y="12568"/>
                  <a:pt x="65309" y="12700"/>
                  <a:pt x="65139" y="12700"/>
                </a:cubicBezTo>
                <a:cubicBezTo>
                  <a:pt x="64970" y="12700"/>
                  <a:pt x="64819" y="12568"/>
                  <a:pt x="64819" y="12380"/>
                </a:cubicBezTo>
                <a:cubicBezTo>
                  <a:pt x="64819" y="12210"/>
                  <a:pt x="64970" y="12060"/>
                  <a:pt x="65139" y="12060"/>
                </a:cubicBezTo>
                <a:cubicBezTo>
                  <a:pt x="65309" y="12060"/>
                  <a:pt x="65460" y="12210"/>
                  <a:pt x="65460" y="12380"/>
                </a:cubicBezTo>
                <a:close/>
                <a:moveTo>
                  <a:pt x="65139" y="10100"/>
                </a:moveTo>
                <a:cubicBezTo>
                  <a:pt x="65328" y="10100"/>
                  <a:pt x="65478" y="10251"/>
                  <a:pt x="65478" y="10420"/>
                </a:cubicBezTo>
                <a:cubicBezTo>
                  <a:pt x="65478" y="10609"/>
                  <a:pt x="65328" y="10759"/>
                  <a:pt x="65139" y="10759"/>
                </a:cubicBezTo>
                <a:cubicBezTo>
                  <a:pt x="64970" y="10759"/>
                  <a:pt x="64819" y="10609"/>
                  <a:pt x="64819" y="10420"/>
                </a:cubicBezTo>
                <a:cubicBezTo>
                  <a:pt x="64819" y="10251"/>
                  <a:pt x="64970" y="10100"/>
                  <a:pt x="65139" y="10100"/>
                </a:cubicBezTo>
                <a:close/>
                <a:moveTo>
                  <a:pt x="65139" y="6859"/>
                </a:moveTo>
                <a:cubicBezTo>
                  <a:pt x="64951" y="6859"/>
                  <a:pt x="64800" y="6689"/>
                  <a:pt x="64800" y="6501"/>
                </a:cubicBezTo>
                <a:cubicBezTo>
                  <a:pt x="64800" y="6312"/>
                  <a:pt x="64951" y="6162"/>
                  <a:pt x="65139" y="6162"/>
                </a:cubicBezTo>
                <a:cubicBezTo>
                  <a:pt x="65328" y="6162"/>
                  <a:pt x="65478" y="6312"/>
                  <a:pt x="65478" y="6501"/>
                </a:cubicBezTo>
                <a:cubicBezTo>
                  <a:pt x="65478" y="6689"/>
                  <a:pt x="65328" y="6859"/>
                  <a:pt x="65139" y="6859"/>
                </a:cubicBezTo>
                <a:close/>
                <a:moveTo>
                  <a:pt x="65139" y="4880"/>
                </a:moveTo>
                <a:cubicBezTo>
                  <a:pt x="64951" y="4880"/>
                  <a:pt x="64800" y="4730"/>
                  <a:pt x="64800" y="4541"/>
                </a:cubicBezTo>
                <a:cubicBezTo>
                  <a:pt x="64800" y="4353"/>
                  <a:pt x="64951" y="4202"/>
                  <a:pt x="65139" y="4202"/>
                </a:cubicBezTo>
                <a:cubicBezTo>
                  <a:pt x="65328" y="4202"/>
                  <a:pt x="65478" y="4353"/>
                  <a:pt x="65478" y="4541"/>
                </a:cubicBezTo>
                <a:cubicBezTo>
                  <a:pt x="65478" y="4730"/>
                  <a:pt x="65328" y="4880"/>
                  <a:pt x="65139" y="4880"/>
                </a:cubicBezTo>
                <a:close/>
                <a:moveTo>
                  <a:pt x="65139" y="2883"/>
                </a:moveTo>
                <a:cubicBezTo>
                  <a:pt x="64970" y="2883"/>
                  <a:pt x="64838" y="2751"/>
                  <a:pt x="64838" y="2582"/>
                </a:cubicBezTo>
                <a:cubicBezTo>
                  <a:pt x="64838" y="2431"/>
                  <a:pt x="64970" y="2299"/>
                  <a:pt x="65139" y="2299"/>
                </a:cubicBezTo>
                <a:cubicBezTo>
                  <a:pt x="65309" y="2299"/>
                  <a:pt x="65441" y="2431"/>
                  <a:pt x="65441" y="2582"/>
                </a:cubicBezTo>
                <a:cubicBezTo>
                  <a:pt x="65441" y="2751"/>
                  <a:pt x="65309" y="2883"/>
                  <a:pt x="65139" y="2883"/>
                </a:cubicBezTo>
                <a:close/>
                <a:moveTo>
                  <a:pt x="65139" y="923"/>
                </a:moveTo>
                <a:cubicBezTo>
                  <a:pt x="64970" y="923"/>
                  <a:pt x="64838" y="792"/>
                  <a:pt x="64838" y="622"/>
                </a:cubicBezTo>
                <a:cubicBezTo>
                  <a:pt x="64838" y="452"/>
                  <a:pt x="64970" y="321"/>
                  <a:pt x="65139" y="321"/>
                </a:cubicBezTo>
                <a:cubicBezTo>
                  <a:pt x="65309" y="321"/>
                  <a:pt x="65441" y="471"/>
                  <a:pt x="65441" y="622"/>
                </a:cubicBezTo>
                <a:cubicBezTo>
                  <a:pt x="65441" y="792"/>
                  <a:pt x="65309" y="923"/>
                  <a:pt x="65139" y="923"/>
                </a:cubicBezTo>
                <a:close/>
                <a:moveTo>
                  <a:pt x="63180" y="50084"/>
                </a:moveTo>
                <a:cubicBezTo>
                  <a:pt x="62935" y="50084"/>
                  <a:pt x="62727" y="49877"/>
                  <a:pt x="62727" y="49632"/>
                </a:cubicBezTo>
                <a:cubicBezTo>
                  <a:pt x="62727" y="49368"/>
                  <a:pt x="62935" y="49161"/>
                  <a:pt x="63180" y="49161"/>
                </a:cubicBezTo>
                <a:cubicBezTo>
                  <a:pt x="63443" y="49161"/>
                  <a:pt x="63651" y="49368"/>
                  <a:pt x="63651" y="49632"/>
                </a:cubicBezTo>
                <a:cubicBezTo>
                  <a:pt x="63651" y="49877"/>
                  <a:pt x="63443" y="50084"/>
                  <a:pt x="63180" y="50084"/>
                </a:cubicBezTo>
                <a:close/>
                <a:moveTo>
                  <a:pt x="63180" y="48124"/>
                </a:moveTo>
                <a:cubicBezTo>
                  <a:pt x="62935" y="48124"/>
                  <a:pt x="62727" y="47917"/>
                  <a:pt x="62727" y="47653"/>
                </a:cubicBezTo>
                <a:cubicBezTo>
                  <a:pt x="62727" y="47408"/>
                  <a:pt x="62935" y="47201"/>
                  <a:pt x="63180" y="47201"/>
                </a:cubicBezTo>
                <a:cubicBezTo>
                  <a:pt x="63443" y="47201"/>
                  <a:pt x="63651" y="47408"/>
                  <a:pt x="63651" y="47653"/>
                </a:cubicBezTo>
                <a:cubicBezTo>
                  <a:pt x="63651" y="47917"/>
                  <a:pt x="63443" y="48124"/>
                  <a:pt x="63180" y="48124"/>
                </a:cubicBezTo>
                <a:close/>
                <a:moveTo>
                  <a:pt x="63180" y="46127"/>
                </a:moveTo>
                <a:cubicBezTo>
                  <a:pt x="62935" y="46127"/>
                  <a:pt x="62746" y="45939"/>
                  <a:pt x="62746" y="45694"/>
                </a:cubicBezTo>
                <a:cubicBezTo>
                  <a:pt x="62746" y="45468"/>
                  <a:pt x="62935" y="45260"/>
                  <a:pt x="63180" y="45260"/>
                </a:cubicBezTo>
                <a:cubicBezTo>
                  <a:pt x="63425" y="45260"/>
                  <a:pt x="63632" y="45468"/>
                  <a:pt x="63632" y="45694"/>
                </a:cubicBezTo>
                <a:cubicBezTo>
                  <a:pt x="63632" y="45939"/>
                  <a:pt x="63425" y="46127"/>
                  <a:pt x="63180" y="46127"/>
                </a:cubicBezTo>
                <a:close/>
                <a:moveTo>
                  <a:pt x="63180" y="44186"/>
                </a:moveTo>
                <a:cubicBezTo>
                  <a:pt x="62935" y="44186"/>
                  <a:pt x="62746" y="43998"/>
                  <a:pt x="62746" y="43753"/>
                </a:cubicBezTo>
                <a:cubicBezTo>
                  <a:pt x="62746" y="43508"/>
                  <a:pt x="62935" y="43319"/>
                  <a:pt x="63180" y="43319"/>
                </a:cubicBezTo>
                <a:cubicBezTo>
                  <a:pt x="63425" y="43319"/>
                  <a:pt x="63632" y="43508"/>
                  <a:pt x="63632" y="43753"/>
                </a:cubicBezTo>
                <a:cubicBezTo>
                  <a:pt x="63632" y="43998"/>
                  <a:pt x="63425" y="44186"/>
                  <a:pt x="63180" y="44186"/>
                </a:cubicBezTo>
                <a:close/>
                <a:moveTo>
                  <a:pt x="63180" y="42208"/>
                </a:moveTo>
                <a:cubicBezTo>
                  <a:pt x="62954" y="42208"/>
                  <a:pt x="62765" y="42019"/>
                  <a:pt x="62765" y="41793"/>
                </a:cubicBezTo>
                <a:cubicBezTo>
                  <a:pt x="62765" y="41548"/>
                  <a:pt x="62954" y="41360"/>
                  <a:pt x="63180" y="41360"/>
                </a:cubicBezTo>
                <a:cubicBezTo>
                  <a:pt x="63406" y="41360"/>
                  <a:pt x="63594" y="41548"/>
                  <a:pt x="63594" y="41793"/>
                </a:cubicBezTo>
                <a:cubicBezTo>
                  <a:pt x="63594" y="42019"/>
                  <a:pt x="63406" y="42208"/>
                  <a:pt x="63180" y="42208"/>
                </a:cubicBezTo>
                <a:close/>
                <a:moveTo>
                  <a:pt x="63180" y="40229"/>
                </a:moveTo>
                <a:cubicBezTo>
                  <a:pt x="62972" y="40229"/>
                  <a:pt x="62784" y="40041"/>
                  <a:pt x="62784" y="39815"/>
                </a:cubicBezTo>
                <a:cubicBezTo>
                  <a:pt x="62784" y="39607"/>
                  <a:pt x="62954" y="39419"/>
                  <a:pt x="63180" y="39419"/>
                </a:cubicBezTo>
                <a:cubicBezTo>
                  <a:pt x="63406" y="39419"/>
                  <a:pt x="63575" y="39607"/>
                  <a:pt x="63575" y="39815"/>
                </a:cubicBezTo>
                <a:cubicBezTo>
                  <a:pt x="63575" y="40041"/>
                  <a:pt x="63406" y="40229"/>
                  <a:pt x="63180" y="40229"/>
                </a:cubicBezTo>
                <a:close/>
                <a:moveTo>
                  <a:pt x="63180" y="38251"/>
                </a:moveTo>
                <a:cubicBezTo>
                  <a:pt x="62972" y="38251"/>
                  <a:pt x="62784" y="38081"/>
                  <a:pt x="62784" y="37855"/>
                </a:cubicBezTo>
                <a:cubicBezTo>
                  <a:pt x="62784" y="37648"/>
                  <a:pt x="62954" y="37459"/>
                  <a:pt x="63180" y="37459"/>
                </a:cubicBezTo>
                <a:cubicBezTo>
                  <a:pt x="63406" y="37459"/>
                  <a:pt x="63575" y="37648"/>
                  <a:pt x="63575" y="37855"/>
                </a:cubicBezTo>
                <a:cubicBezTo>
                  <a:pt x="63575" y="38081"/>
                  <a:pt x="63406" y="38251"/>
                  <a:pt x="63180" y="38251"/>
                </a:cubicBezTo>
                <a:close/>
                <a:moveTo>
                  <a:pt x="63575" y="35914"/>
                </a:moveTo>
                <a:cubicBezTo>
                  <a:pt x="63575" y="36122"/>
                  <a:pt x="63406" y="36291"/>
                  <a:pt x="63180" y="36291"/>
                </a:cubicBezTo>
                <a:cubicBezTo>
                  <a:pt x="62972" y="36291"/>
                  <a:pt x="62803" y="36122"/>
                  <a:pt x="62803" y="35914"/>
                </a:cubicBezTo>
                <a:cubicBezTo>
                  <a:pt x="62803" y="35707"/>
                  <a:pt x="62972" y="35537"/>
                  <a:pt x="63180" y="35537"/>
                </a:cubicBezTo>
                <a:cubicBezTo>
                  <a:pt x="63406" y="35537"/>
                  <a:pt x="63575" y="35707"/>
                  <a:pt x="63575" y="35914"/>
                </a:cubicBezTo>
                <a:close/>
                <a:moveTo>
                  <a:pt x="63180" y="34350"/>
                </a:moveTo>
                <a:cubicBezTo>
                  <a:pt x="62972" y="34350"/>
                  <a:pt x="62784" y="34162"/>
                  <a:pt x="62784" y="33936"/>
                </a:cubicBezTo>
                <a:cubicBezTo>
                  <a:pt x="62784" y="33710"/>
                  <a:pt x="62954" y="33540"/>
                  <a:pt x="63180" y="33540"/>
                </a:cubicBezTo>
                <a:cubicBezTo>
                  <a:pt x="63406" y="33540"/>
                  <a:pt x="63575" y="33710"/>
                  <a:pt x="63575" y="33936"/>
                </a:cubicBezTo>
                <a:cubicBezTo>
                  <a:pt x="63575" y="34162"/>
                  <a:pt x="63406" y="34350"/>
                  <a:pt x="63180" y="34350"/>
                </a:cubicBezTo>
                <a:close/>
                <a:moveTo>
                  <a:pt x="63180" y="31581"/>
                </a:moveTo>
                <a:cubicBezTo>
                  <a:pt x="63406" y="31581"/>
                  <a:pt x="63575" y="31769"/>
                  <a:pt x="63575" y="31976"/>
                </a:cubicBezTo>
                <a:cubicBezTo>
                  <a:pt x="63575" y="32202"/>
                  <a:pt x="63406" y="32372"/>
                  <a:pt x="63180" y="32372"/>
                </a:cubicBezTo>
                <a:cubicBezTo>
                  <a:pt x="62972" y="32372"/>
                  <a:pt x="62803" y="32202"/>
                  <a:pt x="62803" y="31976"/>
                </a:cubicBezTo>
                <a:cubicBezTo>
                  <a:pt x="62803" y="31769"/>
                  <a:pt x="62972" y="31581"/>
                  <a:pt x="63180" y="31581"/>
                </a:cubicBezTo>
                <a:close/>
                <a:moveTo>
                  <a:pt x="63180" y="30431"/>
                </a:moveTo>
                <a:cubicBezTo>
                  <a:pt x="62972" y="30431"/>
                  <a:pt x="62784" y="30243"/>
                  <a:pt x="62784" y="30017"/>
                </a:cubicBezTo>
                <a:cubicBezTo>
                  <a:pt x="62784" y="29790"/>
                  <a:pt x="62954" y="29602"/>
                  <a:pt x="63180" y="29602"/>
                </a:cubicBezTo>
                <a:cubicBezTo>
                  <a:pt x="63406" y="29602"/>
                  <a:pt x="63575" y="29790"/>
                  <a:pt x="63575" y="30017"/>
                </a:cubicBezTo>
                <a:cubicBezTo>
                  <a:pt x="63575" y="30243"/>
                  <a:pt x="63406" y="30431"/>
                  <a:pt x="63180" y="30431"/>
                </a:cubicBezTo>
                <a:close/>
                <a:moveTo>
                  <a:pt x="63180" y="28471"/>
                </a:moveTo>
                <a:cubicBezTo>
                  <a:pt x="62972" y="28471"/>
                  <a:pt x="62784" y="28283"/>
                  <a:pt x="62784" y="28057"/>
                </a:cubicBezTo>
                <a:cubicBezTo>
                  <a:pt x="62784" y="27831"/>
                  <a:pt x="62954" y="27661"/>
                  <a:pt x="63180" y="27661"/>
                </a:cubicBezTo>
                <a:cubicBezTo>
                  <a:pt x="63406" y="27661"/>
                  <a:pt x="63575" y="27831"/>
                  <a:pt x="63575" y="28057"/>
                </a:cubicBezTo>
                <a:cubicBezTo>
                  <a:pt x="63575" y="28283"/>
                  <a:pt x="63406" y="28471"/>
                  <a:pt x="63180" y="28471"/>
                </a:cubicBezTo>
                <a:close/>
                <a:moveTo>
                  <a:pt x="63180" y="26512"/>
                </a:moveTo>
                <a:cubicBezTo>
                  <a:pt x="62972" y="26512"/>
                  <a:pt x="62784" y="26323"/>
                  <a:pt x="62784" y="26097"/>
                </a:cubicBezTo>
                <a:cubicBezTo>
                  <a:pt x="62784" y="25890"/>
                  <a:pt x="62954" y="25702"/>
                  <a:pt x="63180" y="25702"/>
                </a:cubicBezTo>
                <a:cubicBezTo>
                  <a:pt x="63406" y="25702"/>
                  <a:pt x="63575" y="25890"/>
                  <a:pt x="63575" y="26097"/>
                </a:cubicBezTo>
                <a:cubicBezTo>
                  <a:pt x="63575" y="26323"/>
                  <a:pt x="63406" y="26512"/>
                  <a:pt x="63180" y="26512"/>
                </a:cubicBezTo>
                <a:close/>
                <a:moveTo>
                  <a:pt x="63180" y="24533"/>
                </a:moveTo>
                <a:cubicBezTo>
                  <a:pt x="62972" y="24533"/>
                  <a:pt x="62784" y="24364"/>
                  <a:pt x="62784" y="24138"/>
                </a:cubicBezTo>
                <a:cubicBezTo>
                  <a:pt x="62784" y="23930"/>
                  <a:pt x="62954" y="23742"/>
                  <a:pt x="63180" y="23742"/>
                </a:cubicBezTo>
                <a:cubicBezTo>
                  <a:pt x="63406" y="23742"/>
                  <a:pt x="63575" y="23930"/>
                  <a:pt x="63575" y="24138"/>
                </a:cubicBezTo>
                <a:cubicBezTo>
                  <a:pt x="63575" y="24364"/>
                  <a:pt x="63406" y="24533"/>
                  <a:pt x="63180" y="24533"/>
                </a:cubicBezTo>
                <a:close/>
                <a:moveTo>
                  <a:pt x="63180" y="22593"/>
                </a:moveTo>
                <a:cubicBezTo>
                  <a:pt x="62972" y="22593"/>
                  <a:pt x="62784" y="22404"/>
                  <a:pt x="62784" y="22178"/>
                </a:cubicBezTo>
                <a:cubicBezTo>
                  <a:pt x="62784" y="21952"/>
                  <a:pt x="62954" y="21782"/>
                  <a:pt x="63180" y="21782"/>
                </a:cubicBezTo>
                <a:cubicBezTo>
                  <a:pt x="63406" y="21782"/>
                  <a:pt x="63575" y="21952"/>
                  <a:pt x="63575" y="22178"/>
                </a:cubicBezTo>
                <a:cubicBezTo>
                  <a:pt x="63575" y="22404"/>
                  <a:pt x="63406" y="22593"/>
                  <a:pt x="63180" y="22593"/>
                </a:cubicBezTo>
                <a:close/>
                <a:moveTo>
                  <a:pt x="63180" y="20595"/>
                </a:moveTo>
                <a:cubicBezTo>
                  <a:pt x="62972" y="20595"/>
                  <a:pt x="62822" y="20426"/>
                  <a:pt x="62822" y="20218"/>
                </a:cubicBezTo>
                <a:cubicBezTo>
                  <a:pt x="62822" y="20011"/>
                  <a:pt x="62972" y="19860"/>
                  <a:pt x="63180" y="19860"/>
                </a:cubicBezTo>
                <a:cubicBezTo>
                  <a:pt x="63387" y="19860"/>
                  <a:pt x="63557" y="20011"/>
                  <a:pt x="63557" y="20218"/>
                </a:cubicBezTo>
                <a:cubicBezTo>
                  <a:pt x="63557" y="20426"/>
                  <a:pt x="63387" y="20595"/>
                  <a:pt x="63180" y="20595"/>
                </a:cubicBezTo>
                <a:close/>
                <a:moveTo>
                  <a:pt x="63180" y="18636"/>
                </a:moveTo>
                <a:cubicBezTo>
                  <a:pt x="62972" y="18636"/>
                  <a:pt x="62822" y="18466"/>
                  <a:pt x="62822" y="18259"/>
                </a:cubicBezTo>
                <a:cubicBezTo>
                  <a:pt x="62822" y="18051"/>
                  <a:pt x="62972" y="17882"/>
                  <a:pt x="63180" y="17882"/>
                </a:cubicBezTo>
                <a:cubicBezTo>
                  <a:pt x="63387" y="17882"/>
                  <a:pt x="63557" y="18051"/>
                  <a:pt x="63557" y="18259"/>
                </a:cubicBezTo>
                <a:cubicBezTo>
                  <a:pt x="63557" y="18466"/>
                  <a:pt x="63387" y="18636"/>
                  <a:pt x="63180" y="18636"/>
                </a:cubicBezTo>
                <a:close/>
                <a:moveTo>
                  <a:pt x="63180" y="16657"/>
                </a:moveTo>
                <a:cubicBezTo>
                  <a:pt x="62972" y="16657"/>
                  <a:pt x="62822" y="16506"/>
                  <a:pt x="62822" y="16299"/>
                </a:cubicBezTo>
                <a:cubicBezTo>
                  <a:pt x="62822" y="16092"/>
                  <a:pt x="62972" y="15922"/>
                  <a:pt x="63180" y="15922"/>
                </a:cubicBezTo>
                <a:cubicBezTo>
                  <a:pt x="63387" y="15922"/>
                  <a:pt x="63557" y="16092"/>
                  <a:pt x="63557" y="16299"/>
                </a:cubicBezTo>
                <a:cubicBezTo>
                  <a:pt x="63557" y="16506"/>
                  <a:pt x="63387" y="16657"/>
                  <a:pt x="63180" y="16657"/>
                </a:cubicBezTo>
                <a:close/>
                <a:moveTo>
                  <a:pt x="63180" y="14697"/>
                </a:moveTo>
                <a:cubicBezTo>
                  <a:pt x="62991" y="14697"/>
                  <a:pt x="62822" y="14547"/>
                  <a:pt x="62822" y="14339"/>
                </a:cubicBezTo>
                <a:cubicBezTo>
                  <a:pt x="62822" y="14132"/>
                  <a:pt x="62991" y="13981"/>
                  <a:pt x="63180" y="13981"/>
                </a:cubicBezTo>
                <a:cubicBezTo>
                  <a:pt x="63387" y="13981"/>
                  <a:pt x="63557" y="14132"/>
                  <a:pt x="63557" y="14339"/>
                </a:cubicBezTo>
                <a:cubicBezTo>
                  <a:pt x="63557" y="14547"/>
                  <a:pt x="63387" y="14697"/>
                  <a:pt x="63180" y="14697"/>
                </a:cubicBezTo>
                <a:close/>
                <a:moveTo>
                  <a:pt x="63180" y="12041"/>
                </a:moveTo>
                <a:cubicBezTo>
                  <a:pt x="63368" y="12041"/>
                  <a:pt x="63519" y="12191"/>
                  <a:pt x="63519" y="12380"/>
                </a:cubicBezTo>
                <a:cubicBezTo>
                  <a:pt x="63519" y="12568"/>
                  <a:pt x="63368" y="12719"/>
                  <a:pt x="63180" y="12719"/>
                </a:cubicBezTo>
                <a:cubicBezTo>
                  <a:pt x="62991" y="12719"/>
                  <a:pt x="62841" y="12568"/>
                  <a:pt x="62841" y="12380"/>
                </a:cubicBezTo>
                <a:cubicBezTo>
                  <a:pt x="62841" y="12191"/>
                  <a:pt x="62991" y="12041"/>
                  <a:pt x="63180" y="12041"/>
                </a:cubicBezTo>
                <a:close/>
                <a:moveTo>
                  <a:pt x="63180" y="10759"/>
                </a:moveTo>
                <a:cubicBezTo>
                  <a:pt x="62991" y="10759"/>
                  <a:pt x="62841" y="10609"/>
                  <a:pt x="62841" y="10420"/>
                </a:cubicBezTo>
                <a:cubicBezTo>
                  <a:pt x="62841" y="10213"/>
                  <a:pt x="62991" y="10062"/>
                  <a:pt x="63180" y="10062"/>
                </a:cubicBezTo>
                <a:cubicBezTo>
                  <a:pt x="63387" y="10062"/>
                  <a:pt x="63538" y="10213"/>
                  <a:pt x="63538" y="10420"/>
                </a:cubicBezTo>
                <a:cubicBezTo>
                  <a:pt x="63538" y="10609"/>
                  <a:pt x="63387" y="10759"/>
                  <a:pt x="63180" y="10759"/>
                </a:cubicBezTo>
                <a:close/>
                <a:moveTo>
                  <a:pt x="63180" y="8800"/>
                </a:moveTo>
                <a:cubicBezTo>
                  <a:pt x="62991" y="8800"/>
                  <a:pt x="62841" y="8649"/>
                  <a:pt x="62841" y="8461"/>
                </a:cubicBezTo>
                <a:cubicBezTo>
                  <a:pt x="62841" y="8272"/>
                  <a:pt x="62991" y="8121"/>
                  <a:pt x="63180" y="8121"/>
                </a:cubicBezTo>
                <a:cubicBezTo>
                  <a:pt x="63368" y="8121"/>
                  <a:pt x="63519" y="8272"/>
                  <a:pt x="63519" y="8461"/>
                </a:cubicBezTo>
                <a:cubicBezTo>
                  <a:pt x="63519" y="8649"/>
                  <a:pt x="63368" y="8800"/>
                  <a:pt x="63180" y="8800"/>
                </a:cubicBezTo>
                <a:close/>
                <a:moveTo>
                  <a:pt x="63180" y="6840"/>
                </a:moveTo>
                <a:cubicBezTo>
                  <a:pt x="62991" y="6840"/>
                  <a:pt x="62841" y="6689"/>
                  <a:pt x="62841" y="6501"/>
                </a:cubicBezTo>
                <a:cubicBezTo>
                  <a:pt x="62841" y="6312"/>
                  <a:pt x="62991" y="6162"/>
                  <a:pt x="63180" y="6162"/>
                </a:cubicBezTo>
                <a:cubicBezTo>
                  <a:pt x="63368" y="6162"/>
                  <a:pt x="63519" y="6312"/>
                  <a:pt x="63519" y="6501"/>
                </a:cubicBezTo>
                <a:cubicBezTo>
                  <a:pt x="63519" y="6689"/>
                  <a:pt x="63368" y="6840"/>
                  <a:pt x="63180" y="6840"/>
                </a:cubicBezTo>
                <a:close/>
                <a:moveTo>
                  <a:pt x="63180" y="4880"/>
                </a:moveTo>
                <a:cubicBezTo>
                  <a:pt x="62991" y="4880"/>
                  <a:pt x="62841" y="4730"/>
                  <a:pt x="62841" y="4541"/>
                </a:cubicBezTo>
                <a:cubicBezTo>
                  <a:pt x="62841" y="4353"/>
                  <a:pt x="62991" y="4183"/>
                  <a:pt x="63180" y="4183"/>
                </a:cubicBezTo>
                <a:cubicBezTo>
                  <a:pt x="63368" y="4183"/>
                  <a:pt x="63519" y="4353"/>
                  <a:pt x="63519" y="4541"/>
                </a:cubicBezTo>
                <a:cubicBezTo>
                  <a:pt x="63519" y="4730"/>
                  <a:pt x="63368" y="4880"/>
                  <a:pt x="63180" y="4880"/>
                </a:cubicBezTo>
                <a:close/>
                <a:moveTo>
                  <a:pt x="63180" y="2883"/>
                </a:moveTo>
                <a:cubicBezTo>
                  <a:pt x="63029" y="2883"/>
                  <a:pt x="62897" y="2751"/>
                  <a:pt x="62897" y="2582"/>
                </a:cubicBezTo>
                <a:cubicBezTo>
                  <a:pt x="62897" y="2412"/>
                  <a:pt x="63029" y="2280"/>
                  <a:pt x="63180" y="2280"/>
                </a:cubicBezTo>
                <a:cubicBezTo>
                  <a:pt x="63349" y="2280"/>
                  <a:pt x="63481" y="2412"/>
                  <a:pt x="63481" y="2582"/>
                </a:cubicBezTo>
                <a:cubicBezTo>
                  <a:pt x="63481" y="2751"/>
                  <a:pt x="63349" y="2883"/>
                  <a:pt x="63180" y="2883"/>
                </a:cubicBezTo>
                <a:close/>
                <a:moveTo>
                  <a:pt x="63180" y="923"/>
                </a:moveTo>
                <a:cubicBezTo>
                  <a:pt x="63029" y="923"/>
                  <a:pt x="62897" y="792"/>
                  <a:pt x="62897" y="622"/>
                </a:cubicBezTo>
                <a:cubicBezTo>
                  <a:pt x="62897" y="452"/>
                  <a:pt x="63029" y="321"/>
                  <a:pt x="63180" y="321"/>
                </a:cubicBezTo>
                <a:cubicBezTo>
                  <a:pt x="63349" y="321"/>
                  <a:pt x="63481" y="452"/>
                  <a:pt x="63481" y="622"/>
                </a:cubicBezTo>
                <a:cubicBezTo>
                  <a:pt x="63481" y="792"/>
                  <a:pt x="63349" y="923"/>
                  <a:pt x="63180" y="923"/>
                </a:cubicBezTo>
                <a:close/>
                <a:moveTo>
                  <a:pt x="61220" y="52044"/>
                </a:moveTo>
                <a:cubicBezTo>
                  <a:pt x="60956" y="52044"/>
                  <a:pt x="60749" y="51836"/>
                  <a:pt x="60749" y="51573"/>
                </a:cubicBezTo>
                <a:cubicBezTo>
                  <a:pt x="60749" y="51309"/>
                  <a:pt x="60956" y="51102"/>
                  <a:pt x="61220" y="51102"/>
                </a:cubicBezTo>
                <a:cubicBezTo>
                  <a:pt x="61484" y="51102"/>
                  <a:pt x="61691" y="51309"/>
                  <a:pt x="61691" y="51573"/>
                </a:cubicBezTo>
                <a:cubicBezTo>
                  <a:pt x="61691" y="51836"/>
                  <a:pt x="61484" y="52044"/>
                  <a:pt x="61220" y="52044"/>
                </a:cubicBezTo>
                <a:close/>
                <a:moveTo>
                  <a:pt x="61220" y="50084"/>
                </a:moveTo>
                <a:cubicBezTo>
                  <a:pt x="60975" y="50084"/>
                  <a:pt x="60768" y="49877"/>
                  <a:pt x="60768" y="49613"/>
                </a:cubicBezTo>
                <a:cubicBezTo>
                  <a:pt x="60768" y="49368"/>
                  <a:pt x="60975" y="49161"/>
                  <a:pt x="61220" y="49161"/>
                </a:cubicBezTo>
                <a:cubicBezTo>
                  <a:pt x="61465" y="49161"/>
                  <a:pt x="61672" y="49368"/>
                  <a:pt x="61672" y="49613"/>
                </a:cubicBezTo>
                <a:cubicBezTo>
                  <a:pt x="61672" y="49877"/>
                  <a:pt x="61465" y="50084"/>
                  <a:pt x="61220" y="50084"/>
                </a:cubicBezTo>
                <a:close/>
                <a:moveTo>
                  <a:pt x="61220" y="48106"/>
                </a:moveTo>
                <a:cubicBezTo>
                  <a:pt x="60975" y="48106"/>
                  <a:pt x="60768" y="47898"/>
                  <a:pt x="60768" y="47653"/>
                </a:cubicBezTo>
                <a:cubicBezTo>
                  <a:pt x="60768" y="47390"/>
                  <a:pt x="60975" y="47182"/>
                  <a:pt x="61220" y="47182"/>
                </a:cubicBezTo>
                <a:cubicBezTo>
                  <a:pt x="61465" y="47182"/>
                  <a:pt x="61672" y="47390"/>
                  <a:pt x="61672" y="47653"/>
                </a:cubicBezTo>
                <a:cubicBezTo>
                  <a:pt x="61672" y="47898"/>
                  <a:pt x="61465" y="48106"/>
                  <a:pt x="61220" y="48106"/>
                </a:cubicBezTo>
                <a:close/>
                <a:moveTo>
                  <a:pt x="61220" y="46127"/>
                </a:moveTo>
                <a:cubicBezTo>
                  <a:pt x="60994" y="46127"/>
                  <a:pt x="60787" y="45939"/>
                  <a:pt x="60787" y="45694"/>
                </a:cubicBezTo>
                <a:cubicBezTo>
                  <a:pt x="60787" y="45449"/>
                  <a:pt x="60994" y="45260"/>
                  <a:pt x="61220" y="45260"/>
                </a:cubicBezTo>
                <a:cubicBezTo>
                  <a:pt x="61465" y="45260"/>
                  <a:pt x="61653" y="45449"/>
                  <a:pt x="61653" y="45694"/>
                </a:cubicBezTo>
                <a:cubicBezTo>
                  <a:pt x="61653" y="45939"/>
                  <a:pt x="61465" y="46127"/>
                  <a:pt x="61220" y="46127"/>
                </a:cubicBezTo>
                <a:close/>
                <a:moveTo>
                  <a:pt x="61220" y="44186"/>
                </a:moveTo>
                <a:cubicBezTo>
                  <a:pt x="60994" y="44186"/>
                  <a:pt x="60787" y="43979"/>
                  <a:pt x="60787" y="43734"/>
                </a:cubicBezTo>
                <a:cubicBezTo>
                  <a:pt x="60787" y="43489"/>
                  <a:pt x="60994" y="43301"/>
                  <a:pt x="61220" y="43301"/>
                </a:cubicBezTo>
                <a:cubicBezTo>
                  <a:pt x="61465" y="43301"/>
                  <a:pt x="61653" y="43489"/>
                  <a:pt x="61653" y="43734"/>
                </a:cubicBezTo>
                <a:cubicBezTo>
                  <a:pt x="61653" y="43979"/>
                  <a:pt x="61465" y="44186"/>
                  <a:pt x="61220" y="44186"/>
                </a:cubicBezTo>
                <a:close/>
                <a:moveTo>
                  <a:pt x="61220" y="42208"/>
                </a:moveTo>
                <a:cubicBezTo>
                  <a:pt x="60994" y="42208"/>
                  <a:pt x="60805" y="42019"/>
                  <a:pt x="60805" y="41774"/>
                </a:cubicBezTo>
                <a:cubicBezTo>
                  <a:pt x="60805" y="41548"/>
                  <a:pt x="60994" y="41360"/>
                  <a:pt x="61220" y="41360"/>
                </a:cubicBezTo>
                <a:cubicBezTo>
                  <a:pt x="61465" y="41360"/>
                  <a:pt x="61653" y="41548"/>
                  <a:pt x="61653" y="41774"/>
                </a:cubicBezTo>
                <a:cubicBezTo>
                  <a:pt x="61653" y="42019"/>
                  <a:pt x="61465" y="42208"/>
                  <a:pt x="61220" y="42208"/>
                </a:cubicBezTo>
                <a:close/>
                <a:moveTo>
                  <a:pt x="61220" y="40229"/>
                </a:moveTo>
                <a:cubicBezTo>
                  <a:pt x="60994" y="40229"/>
                  <a:pt x="60805" y="40041"/>
                  <a:pt x="60805" y="39815"/>
                </a:cubicBezTo>
                <a:cubicBezTo>
                  <a:pt x="60805" y="39589"/>
                  <a:pt x="60994" y="39400"/>
                  <a:pt x="61220" y="39400"/>
                </a:cubicBezTo>
                <a:cubicBezTo>
                  <a:pt x="61465" y="39400"/>
                  <a:pt x="61653" y="39589"/>
                  <a:pt x="61653" y="39815"/>
                </a:cubicBezTo>
                <a:cubicBezTo>
                  <a:pt x="61653" y="40041"/>
                  <a:pt x="61465" y="40229"/>
                  <a:pt x="61220" y="40229"/>
                </a:cubicBezTo>
                <a:close/>
                <a:moveTo>
                  <a:pt x="61220" y="38251"/>
                </a:moveTo>
                <a:cubicBezTo>
                  <a:pt x="61013" y="38251"/>
                  <a:pt x="60824" y="38062"/>
                  <a:pt x="60824" y="37855"/>
                </a:cubicBezTo>
                <a:cubicBezTo>
                  <a:pt x="60824" y="37629"/>
                  <a:pt x="61013" y="37459"/>
                  <a:pt x="61220" y="37459"/>
                </a:cubicBezTo>
                <a:cubicBezTo>
                  <a:pt x="61446" y="37459"/>
                  <a:pt x="61635" y="37629"/>
                  <a:pt x="61635" y="37855"/>
                </a:cubicBezTo>
                <a:cubicBezTo>
                  <a:pt x="61635" y="38062"/>
                  <a:pt x="61446" y="38251"/>
                  <a:pt x="61220" y="38251"/>
                </a:cubicBezTo>
                <a:close/>
                <a:moveTo>
                  <a:pt x="61220" y="36291"/>
                </a:moveTo>
                <a:cubicBezTo>
                  <a:pt x="61013" y="36291"/>
                  <a:pt x="60824" y="36103"/>
                  <a:pt x="60824" y="35895"/>
                </a:cubicBezTo>
                <a:cubicBezTo>
                  <a:pt x="60824" y="35669"/>
                  <a:pt x="61013" y="35500"/>
                  <a:pt x="61220" y="35500"/>
                </a:cubicBezTo>
                <a:cubicBezTo>
                  <a:pt x="61446" y="35500"/>
                  <a:pt x="61635" y="35669"/>
                  <a:pt x="61635" y="35895"/>
                </a:cubicBezTo>
                <a:cubicBezTo>
                  <a:pt x="61635" y="36103"/>
                  <a:pt x="61446" y="36291"/>
                  <a:pt x="61220" y="36291"/>
                </a:cubicBezTo>
                <a:close/>
                <a:moveTo>
                  <a:pt x="61220" y="34332"/>
                </a:moveTo>
                <a:cubicBezTo>
                  <a:pt x="61013" y="34332"/>
                  <a:pt x="60824" y="34162"/>
                  <a:pt x="60824" y="33936"/>
                </a:cubicBezTo>
                <a:cubicBezTo>
                  <a:pt x="60824" y="33710"/>
                  <a:pt x="61013" y="33521"/>
                  <a:pt x="61220" y="33521"/>
                </a:cubicBezTo>
                <a:cubicBezTo>
                  <a:pt x="61446" y="33521"/>
                  <a:pt x="61635" y="33710"/>
                  <a:pt x="61635" y="33936"/>
                </a:cubicBezTo>
                <a:cubicBezTo>
                  <a:pt x="61635" y="34162"/>
                  <a:pt x="61446" y="34332"/>
                  <a:pt x="61220" y="34332"/>
                </a:cubicBezTo>
                <a:close/>
                <a:moveTo>
                  <a:pt x="61220" y="31581"/>
                </a:moveTo>
                <a:cubicBezTo>
                  <a:pt x="61446" y="31581"/>
                  <a:pt x="61616" y="31750"/>
                  <a:pt x="61616" y="31976"/>
                </a:cubicBezTo>
                <a:cubicBezTo>
                  <a:pt x="61616" y="32183"/>
                  <a:pt x="61446" y="32372"/>
                  <a:pt x="61220" y="32372"/>
                </a:cubicBezTo>
                <a:cubicBezTo>
                  <a:pt x="61013" y="32372"/>
                  <a:pt x="60843" y="32183"/>
                  <a:pt x="60843" y="31976"/>
                </a:cubicBezTo>
                <a:cubicBezTo>
                  <a:pt x="60843" y="31750"/>
                  <a:pt x="61013" y="31581"/>
                  <a:pt x="61220" y="31581"/>
                </a:cubicBezTo>
                <a:close/>
                <a:moveTo>
                  <a:pt x="61220" y="29621"/>
                </a:moveTo>
                <a:cubicBezTo>
                  <a:pt x="61446" y="29621"/>
                  <a:pt x="61616" y="29790"/>
                  <a:pt x="61616" y="29998"/>
                </a:cubicBezTo>
                <a:cubicBezTo>
                  <a:pt x="61616" y="30224"/>
                  <a:pt x="61446" y="30393"/>
                  <a:pt x="61220" y="30393"/>
                </a:cubicBezTo>
                <a:cubicBezTo>
                  <a:pt x="61013" y="30393"/>
                  <a:pt x="60843" y="30224"/>
                  <a:pt x="60843" y="29998"/>
                </a:cubicBezTo>
                <a:cubicBezTo>
                  <a:pt x="60843" y="29790"/>
                  <a:pt x="61013" y="29621"/>
                  <a:pt x="61220" y="29621"/>
                </a:cubicBezTo>
                <a:close/>
                <a:moveTo>
                  <a:pt x="61220" y="28453"/>
                </a:moveTo>
                <a:cubicBezTo>
                  <a:pt x="61013" y="28453"/>
                  <a:pt x="60824" y="28264"/>
                  <a:pt x="60824" y="28057"/>
                </a:cubicBezTo>
                <a:cubicBezTo>
                  <a:pt x="60824" y="27831"/>
                  <a:pt x="61013" y="27642"/>
                  <a:pt x="61220" y="27642"/>
                </a:cubicBezTo>
                <a:cubicBezTo>
                  <a:pt x="61446" y="27642"/>
                  <a:pt x="61635" y="27831"/>
                  <a:pt x="61635" y="28057"/>
                </a:cubicBezTo>
                <a:cubicBezTo>
                  <a:pt x="61635" y="28264"/>
                  <a:pt x="61446" y="28453"/>
                  <a:pt x="61220" y="28453"/>
                </a:cubicBezTo>
                <a:close/>
                <a:moveTo>
                  <a:pt x="61220" y="26493"/>
                </a:moveTo>
                <a:cubicBezTo>
                  <a:pt x="61013" y="26493"/>
                  <a:pt x="60824" y="26323"/>
                  <a:pt x="60824" y="26097"/>
                </a:cubicBezTo>
                <a:cubicBezTo>
                  <a:pt x="60824" y="25871"/>
                  <a:pt x="61013" y="25683"/>
                  <a:pt x="61220" y="25683"/>
                </a:cubicBezTo>
                <a:cubicBezTo>
                  <a:pt x="61446" y="25683"/>
                  <a:pt x="61635" y="25871"/>
                  <a:pt x="61635" y="26097"/>
                </a:cubicBezTo>
                <a:cubicBezTo>
                  <a:pt x="61635" y="26323"/>
                  <a:pt x="61446" y="26493"/>
                  <a:pt x="61220" y="26493"/>
                </a:cubicBezTo>
                <a:close/>
                <a:moveTo>
                  <a:pt x="61220" y="24533"/>
                </a:moveTo>
                <a:cubicBezTo>
                  <a:pt x="61013" y="24533"/>
                  <a:pt x="60824" y="24345"/>
                  <a:pt x="60824" y="24138"/>
                </a:cubicBezTo>
                <a:cubicBezTo>
                  <a:pt x="60824" y="23912"/>
                  <a:pt x="61013" y="23742"/>
                  <a:pt x="61220" y="23742"/>
                </a:cubicBezTo>
                <a:cubicBezTo>
                  <a:pt x="61446" y="23742"/>
                  <a:pt x="61635" y="23912"/>
                  <a:pt x="61635" y="24138"/>
                </a:cubicBezTo>
                <a:cubicBezTo>
                  <a:pt x="61635" y="24345"/>
                  <a:pt x="61446" y="24533"/>
                  <a:pt x="61220" y="24533"/>
                </a:cubicBezTo>
                <a:close/>
                <a:moveTo>
                  <a:pt x="61220" y="22536"/>
                </a:moveTo>
                <a:cubicBezTo>
                  <a:pt x="61013" y="22536"/>
                  <a:pt x="60843" y="22366"/>
                  <a:pt x="60843" y="22159"/>
                </a:cubicBezTo>
                <a:cubicBezTo>
                  <a:pt x="60843" y="21971"/>
                  <a:pt x="61013" y="21801"/>
                  <a:pt x="61220" y="21801"/>
                </a:cubicBezTo>
                <a:cubicBezTo>
                  <a:pt x="61427" y="21801"/>
                  <a:pt x="61597" y="21971"/>
                  <a:pt x="61597" y="22159"/>
                </a:cubicBezTo>
                <a:cubicBezTo>
                  <a:pt x="61597" y="22366"/>
                  <a:pt x="61427" y="22536"/>
                  <a:pt x="61220" y="22536"/>
                </a:cubicBezTo>
                <a:close/>
                <a:moveTo>
                  <a:pt x="61220" y="20576"/>
                </a:moveTo>
                <a:cubicBezTo>
                  <a:pt x="61013" y="20576"/>
                  <a:pt x="60843" y="20426"/>
                  <a:pt x="60843" y="20218"/>
                </a:cubicBezTo>
                <a:cubicBezTo>
                  <a:pt x="60843" y="20011"/>
                  <a:pt x="61013" y="19842"/>
                  <a:pt x="61220" y="19842"/>
                </a:cubicBezTo>
                <a:cubicBezTo>
                  <a:pt x="61427" y="19842"/>
                  <a:pt x="61597" y="20011"/>
                  <a:pt x="61597" y="20218"/>
                </a:cubicBezTo>
                <a:cubicBezTo>
                  <a:pt x="61597" y="20426"/>
                  <a:pt x="61427" y="20576"/>
                  <a:pt x="61220" y="20576"/>
                </a:cubicBezTo>
                <a:close/>
                <a:moveTo>
                  <a:pt x="61220" y="18617"/>
                </a:moveTo>
                <a:cubicBezTo>
                  <a:pt x="61013" y="18617"/>
                  <a:pt x="60843" y="18447"/>
                  <a:pt x="60843" y="18240"/>
                </a:cubicBezTo>
                <a:cubicBezTo>
                  <a:pt x="60843" y="18033"/>
                  <a:pt x="61013" y="17863"/>
                  <a:pt x="61220" y="17863"/>
                </a:cubicBezTo>
                <a:cubicBezTo>
                  <a:pt x="61427" y="17863"/>
                  <a:pt x="61597" y="18033"/>
                  <a:pt x="61597" y="18240"/>
                </a:cubicBezTo>
                <a:cubicBezTo>
                  <a:pt x="61597" y="18447"/>
                  <a:pt x="61427" y="18617"/>
                  <a:pt x="61220" y="18617"/>
                </a:cubicBezTo>
                <a:close/>
                <a:moveTo>
                  <a:pt x="61220" y="16657"/>
                </a:moveTo>
                <a:cubicBezTo>
                  <a:pt x="61013" y="16657"/>
                  <a:pt x="60843" y="16488"/>
                  <a:pt x="60843" y="16280"/>
                </a:cubicBezTo>
                <a:cubicBezTo>
                  <a:pt x="60843" y="16073"/>
                  <a:pt x="61013" y="15903"/>
                  <a:pt x="61220" y="15903"/>
                </a:cubicBezTo>
                <a:cubicBezTo>
                  <a:pt x="61427" y="15903"/>
                  <a:pt x="61597" y="16073"/>
                  <a:pt x="61597" y="16280"/>
                </a:cubicBezTo>
                <a:cubicBezTo>
                  <a:pt x="61597" y="16488"/>
                  <a:pt x="61427" y="16657"/>
                  <a:pt x="61220" y="16657"/>
                </a:cubicBezTo>
                <a:close/>
                <a:moveTo>
                  <a:pt x="61220" y="14697"/>
                </a:moveTo>
                <a:cubicBezTo>
                  <a:pt x="61032" y="14697"/>
                  <a:pt x="60862" y="14528"/>
                  <a:pt x="60862" y="14321"/>
                </a:cubicBezTo>
                <a:cubicBezTo>
                  <a:pt x="60862" y="14132"/>
                  <a:pt x="61032" y="13963"/>
                  <a:pt x="61220" y="13963"/>
                </a:cubicBezTo>
                <a:cubicBezTo>
                  <a:pt x="61427" y="13963"/>
                  <a:pt x="61578" y="14132"/>
                  <a:pt x="61578" y="14321"/>
                </a:cubicBezTo>
                <a:cubicBezTo>
                  <a:pt x="61578" y="14528"/>
                  <a:pt x="61427" y="14697"/>
                  <a:pt x="61220" y="14697"/>
                </a:cubicBezTo>
                <a:close/>
                <a:moveTo>
                  <a:pt x="61220" y="10759"/>
                </a:moveTo>
                <a:cubicBezTo>
                  <a:pt x="61032" y="10759"/>
                  <a:pt x="60881" y="10590"/>
                  <a:pt x="60881" y="10401"/>
                </a:cubicBezTo>
                <a:cubicBezTo>
                  <a:pt x="60881" y="10213"/>
                  <a:pt x="61032" y="10043"/>
                  <a:pt x="61220" y="10043"/>
                </a:cubicBezTo>
                <a:cubicBezTo>
                  <a:pt x="61408" y="10043"/>
                  <a:pt x="61559" y="10213"/>
                  <a:pt x="61559" y="10401"/>
                </a:cubicBezTo>
                <a:cubicBezTo>
                  <a:pt x="61559" y="10590"/>
                  <a:pt x="61408" y="10759"/>
                  <a:pt x="61220" y="10759"/>
                </a:cubicBezTo>
                <a:close/>
                <a:moveTo>
                  <a:pt x="61220" y="12700"/>
                </a:moveTo>
                <a:cubicBezTo>
                  <a:pt x="61032" y="12700"/>
                  <a:pt x="60881" y="12549"/>
                  <a:pt x="60881" y="12361"/>
                </a:cubicBezTo>
                <a:cubicBezTo>
                  <a:pt x="60881" y="12173"/>
                  <a:pt x="61032" y="12022"/>
                  <a:pt x="61220" y="12022"/>
                </a:cubicBezTo>
                <a:cubicBezTo>
                  <a:pt x="61408" y="12022"/>
                  <a:pt x="61559" y="12173"/>
                  <a:pt x="61559" y="12361"/>
                </a:cubicBezTo>
                <a:cubicBezTo>
                  <a:pt x="61559" y="12549"/>
                  <a:pt x="61408" y="12700"/>
                  <a:pt x="61220" y="12700"/>
                </a:cubicBezTo>
                <a:close/>
                <a:moveTo>
                  <a:pt x="61220" y="8819"/>
                </a:moveTo>
                <a:cubicBezTo>
                  <a:pt x="61013" y="8819"/>
                  <a:pt x="60862" y="8649"/>
                  <a:pt x="60862" y="8461"/>
                </a:cubicBezTo>
                <a:cubicBezTo>
                  <a:pt x="60862" y="8253"/>
                  <a:pt x="61013" y="8084"/>
                  <a:pt x="61220" y="8084"/>
                </a:cubicBezTo>
                <a:cubicBezTo>
                  <a:pt x="61427" y="8084"/>
                  <a:pt x="61597" y="8253"/>
                  <a:pt x="61597" y="8461"/>
                </a:cubicBezTo>
                <a:cubicBezTo>
                  <a:pt x="61597" y="8649"/>
                  <a:pt x="61427" y="8819"/>
                  <a:pt x="61220" y="8819"/>
                </a:cubicBezTo>
                <a:close/>
                <a:moveTo>
                  <a:pt x="61220" y="6859"/>
                </a:moveTo>
                <a:cubicBezTo>
                  <a:pt x="61013" y="6859"/>
                  <a:pt x="60862" y="6689"/>
                  <a:pt x="60862" y="6482"/>
                </a:cubicBezTo>
                <a:cubicBezTo>
                  <a:pt x="60862" y="6294"/>
                  <a:pt x="61013" y="6124"/>
                  <a:pt x="61220" y="6124"/>
                </a:cubicBezTo>
                <a:cubicBezTo>
                  <a:pt x="61427" y="6124"/>
                  <a:pt x="61597" y="6294"/>
                  <a:pt x="61597" y="6482"/>
                </a:cubicBezTo>
                <a:cubicBezTo>
                  <a:pt x="61597" y="6689"/>
                  <a:pt x="61427" y="6859"/>
                  <a:pt x="61220" y="6859"/>
                </a:cubicBezTo>
                <a:close/>
                <a:moveTo>
                  <a:pt x="61220" y="4899"/>
                </a:moveTo>
                <a:cubicBezTo>
                  <a:pt x="61013" y="4899"/>
                  <a:pt x="60862" y="4730"/>
                  <a:pt x="60862" y="4522"/>
                </a:cubicBezTo>
                <a:cubicBezTo>
                  <a:pt x="60862" y="4315"/>
                  <a:pt x="61013" y="4164"/>
                  <a:pt x="61220" y="4164"/>
                </a:cubicBezTo>
                <a:cubicBezTo>
                  <a:pt x="61427" y="4164"/>
                  <a:pt x="61597" y="4315"/>
                  <a:pt x="61597" y="4522"/>
                </a:cubicBezTo>
                <a:cubicBezTo>
                  <a:pt x="61597" y="4730"/>
                  <a:pt x="61427" y="4899"/>
                  <a:pt x="61220" y="4899"/>
                </a:cubicBezTo>
                <a:close/>
                <a:moveTo>
                  <a:pt x="61220" y="2921"/>
                </a:moveTo>
                <a:cubicBezTo>
                  <a:pt x="61032" y="2921"/>
                  <a:pt x="60862" y="2751"/>
                  <a:pt x="60862" y="2563"/>
                </a:cubicBezTo>
                <a:cubicBezTo>
                  <a:pt x="60862" y="2374"/>
                  <a:pt x="61032" y="2224"/>
                  <a:pt x="61220" y="2224"/>
                </a:cubicBezTo>
                <a:cubicBezTo>
                  <a:pt x="61427" y="2224"/>
                  <a:pt x="61578" y="2374"/>
                  <a:pt x="61578" y="2563"/>
                </a:cubicBezTo>
                <a:cubicBezTo>
                  <a:pt x="61578" y="2751"/>
                  <a:pt x="61427" y="2921"/>
                  <a:pt x="61220" y="2921"/>
                </a:cubicBezTo>
                <a:close/>
                <a:moveTo>
                  <a:pt x="61220" y="923"/>
                </a:moveTo>
                <a:cubicBezTo>
                  <a:pt x="61050" y="923"/>
                  <a:pt x="60900" y="773"/>
                  <a:pt x="60900" y="603"/>
                </a:cubicBezTo>
                <a:cubicBezTo>
                  <a:pt x="60900" y="415"/>
                  <a:pt x="61050" y="283"/>
                  <a:pt x="61220" y="283"/>
                </a:cubicBezTo>
                <a:cubicBezTo>
                  <a:pt x="61408" y="283"/>
                  <a:pt x="61559" y="415"/>
                  <a:pt x="61559" y="603"/>
                </a:cubicBezTo>
                <a:cubicBezTo>
                  <a:pt x="61559" y="773"/>
                  <a:pt x="61408" y="923"/>
                  <a:pt x="61220" y="923"/>
                </a:cubicBezTo>
                <a:close/>
                <a:moveTo>
                  <a:pt x="59279" y="54003"/>
                </a:moveTo>
                <a:cubicBezTo>
                  <a:pt x="59015" y="54003"/>
                  <a:pt x="58789" y="53796"/>
                  <a:pt x="58789" y="53532"/>
                </a:cubicBezTo>
                <a:cubicBezTo>
                  <a:pt x="58789" y="53268"/>
                  <a:pt x="59015" y="53061"/>
                  <a:pt x="59279" y="53061"/>
                </a:cubicBezTo>
                <a:cubicBezTo>
                  <a:pt x="59524" y="53061"/>
                  <a:pt x="59750" y="53268"/>
                  <a:pt x="59750" y="53532"/>
                </a:cubicBezTo>
                <a:cubicBezTo>
                  <a:pt x="59750" y="53777"/>
                  <a:pt x="59524" y="54003"/>
                  <a:pt x="59279" y="54003"/>
                </a:cubicBezTo>
                <a:close/>
                <a:moveTo>
                  <a:pt x="59260" y="52025"/>
                </a:moveTo>
                <a:cubicBezTo>
                  <a:pt x="59015" y="52025"/>
                  <a:pt x="58808" y="51818"/>
                  <a:pt x="58808" y="51554"/>
                </a:cubicBezTo>
                <a:cubicBezTo>
                  <a:pt x="58808" y="51309"/>
                  <a:pt x="59015" y="51102"/>
                  <a:pt x="59260" y="51102"/>
                </a:cubicBezTo>
                <a:cubicBezTo>
                  <a:pt x="59524" y="51102"/>
                  <a:pt x="59731" y="51309"/>
                  <a:pt x="59731" y="51554"/>
                </a:cubicBezTo>
                <a:cubicBezTo>
                  <a:pt x="59731" y="51818"/>
                  <a:pt x="59524" y="52025"/>
                  <a:pt x="59260" y="52025"/>
                </a:cubicBezTo>
                <a:close/>
                <a:moveTo>
                  <a:pt x="59260" y="50065"/>
                </a:moveTo>
                <a:cubicBezTo>
                  <a:pt x="59015" y="50065"/>
                  <a:pt x="58808" y="49858"/>
                  <a:pt x="58808" y="49613"/>
                </a:cubicBezTo>
                <a:cubicBezTo>
                  <a:pt x="58808" y="49349"/>
                  <a:pt x="59015" y="49142"/>
                  <a:pt x="59260" y="49142"/>
                </a:cubicBezTo>
                <a:cubicBezTo>
                  <a:pt x="59524" y="49142"/>
                  <a:pt x="59731" y="49349"/>
                  <a:pt x="59731" y="49613"/>
                </a:cubicBezTo>
                <a:cubicBezTo>
                  <a:pt x="59731" y="49858"/>
                  <a:pt x="59524" y="50065"/>
                  <a:pt x="59260" y="50065"/>
                </a:cubicBezTo>
                <a:close/>
                <a:moveTo>
                  <a:pt x="59260" y="48106"/>
                </a:moveTo>
                <a:cubicBezTo>
                  <a:pt x="59015" y="48106"/>
                  <a:pt x="58808" y="47898"/>
                  <a:pt x="58808" y="47634"/>
                </a:cubicBezTo>
                <a:cubicBezTo>
                  <a:pt x="58808" y="47390"/>
                  <a:pt x="59015" y="47182"/>
                  <a:pt x="59260" y="47182"/>
                </a:cubicBezTo>
                <a:cubicBezTo>
                  <a:pt x="59524" y="47182"/>
                  <a:pt x="59731" y="47390"/>
                  <a:pt x="59731" y="47634"/>
                </a:cubicBezTo>
                <a:cubicBezTo>
                  <a:pt x="59731" y="47898"/>
                  <a:pt x="59524" y="48106"/>
                  <a:pt x="59260" y="48106"/>
                </a:cubicBezTo>
                <a:close/>
                <a:moveTo>
                  <a:pt x="59260" y="46108"/>
                </a:moveTo>
                <a:cubicBezTo>
                  <a:pt x="59015" y="46108"/>
                  <a:pt x="58827" y="45920"/>
                  <a:pt x="58827" y="45675"/>
                </a:cubicBezTo>
                <a:cubicBezTo>
                  <a:pt x="58827" y="45449"/>
                  <a:pt x="59015" y="45241"/>
                  <a:pt x="59260" y="45241"/>
                </a:cubicBezTo>
                <a:cubicBezTo>
                  <a:pt x="59505" y="45241"/>
                  <a:pt x="59694" y="45449"/>
                  <a:pt x="59694" y="45675"/>
                </a:cubicBezTo>
                <a:cubicBezTo>
                  <a:pt x="59694" y="45920"/>
                  <a:pt x="59505" y="46108"/>
                  <a:pt x="59260" y="46108"/>
                </a:cubicBezTo>
                <a:close/>
                <a:moveTo>
                  <a:pt x="59260" y="44167"/>
                </a:moveTo>
                <a:cubicBezTo>
                  <a:pt x="59015" y="44167"/>
                  <a:pt x="58827" y="43979"/>
                  <a:pt x="58827" y="43734"/>
                </a:cubicBezTo>
                <a:cubicBezTo>
                  <a:pt x="58827" y="43489"/>
                  <a:pt x="59015" y="43282"/>
                  <a:pt x="59260" y="43282"/>
                </a:cubicBezTo>
                <a:cubicBezTo>
                  <a:pt x="59505" y="43282"/>
                  <a:pt x="59694" y="43489"/>
                  <a:pt x="59694" y="43734"/>
                </a:cubicBezTo>
                <a:cubicBezTo>
                  <a:pt x="59694" y="43979"/>
                  <a:pt x="59505" y="44167"/>
                  <a:pt x="59260" y="44167"/>
                </a:cubicBezTo>
                <a:close/>
                <a:moveTo>
                  <a:pt x="59260" y="42189"/>
                </a:moveTo>
                <a:cubicBezTo>
                  <a:pt x="59034" y="42189"/>
                  <a:pt x="58846" y="42001"/>
                  <a:pt x="58846" y="41774"/>
                </a:cubicBezTo>
                <a:cubicBezTo>
                  <a:pt x="58846" y="41529"/>
                  <a:pt x="59034" y="41341"/>
                  <a:pt x="59260" y="41341"/>
                </a:cubicBezTo>
                <a:cubicBezTo>
                  <a:pt x="59505" y="41341"/>
                  <a:pt x="59694" y="41529"/>
                  <a:pt x="59694" y="41774"/>
                </a:cubicBezTo>
                <a:cubicBezTo>
                  <a:pt x="59694" y="42001"/>
                  <a:pt x="59505" y="42189"/>
                  <a:pt x="59260" y="42189"/>
                </a:cubicBezTo>
                <a:close/>
                <a:moveTo>
                  <a:pt x="59279" y="40210"/>
                </a:moveTo>
                <a:cubicBezTo>
                  <a:pt x="59034" y="40210"/>
                  <a:pt x="58865" y="40022"/>
                  <a:pt x="58865" y="39796"/>
                </a:cubicBezTo>
                <a:cubicBezTo>
                  <a:pt x="58865" y="39570"/>
                  <a:pt x="59034" y="39400"/>
                  <a:pt x="59279" y="39400"/>
                </a:cubicBezTo>
                <a:cubicBezTo>
                  <a:pt x="59505" y="39400"/>
                  <a:pt x="59675" y="39570"/>
                  <a:pt x="59675" y="39796"/>
                </a:cubicBezTo>
                <a:cubicBezTo>
                  <a:pt x="59675" y="40022"/>
                  <a:pt x="59505" y="40210"/>
                  <a:pt x="59279" y="40210"/>
                </a:cubicBezTo>
                <a:close/>
                <a:moveTo>
                  <a:pt x="59279" y="38251"/>
                </a:moveTo>
                <a:cubicBezTo>
                  <a:pt x="59034" y="38251"/>
                  <a:pt x="58865" y="38062"/>
                  <a:pt x="58865" y="37836"/>
                </a:cubicBezTo>
                <a:cubicBezTo>
                  <a:pt x="58865" y="37610"/>
                  <a:pt x="59034" y="37422"/>
                  <a:pt x="59279" y="37422"/>
                </a:cubicBezTo>
                <a:cubicBezTo>
                  <a:pt x="59505" y="37422"/>
                  <a:pt x="59675" y="37610"/>
                  <a:pt x="59675" y="37836"/>
                </a:cubicBezTo>
                <a:cubicBezTo>
                  <a:pt x="59675" y="38062"/>
                  <a:pt x="59505" y="38251"/>
                  <a:pt x="59279" y="38251"/>
                </a:cubicBezTo>
                <a:close/>
                <a:moveTo>
                  <a:pt x="59260" y="36272"/>
                </a:moveTo>
                <a:cubicBezTo>
                  <a:pt x="59034" y="36272"/>
                  <a:pt x="58865" y="36103"/>
                  <a:pt x="58865" y="35877"/>
                </a:cubicBezTo>
                <a:cubicBezTo>
                  <a:pt x="58865" y="35669"/>
                  <a:pt x="59034" y="35481"/>
                  <a:pt x="59260" y="35481"/>
                </a:cubicBezTo>
                <a:cubicBezTo>
                  <a:pt x="59487" y="35481"/>
                  <a:pt x="59675" y="35669"/>
                  <a:pt x="59675" y="35877"/>
                </a:cubicBezTo>
                <a:cubicBezTo>
                  <a:pt x="59675" y="36103"/>
                  <a:pt x="59487" y="36272"/>
                  <a:pt x="59260" y="36272"/>
                </a:cubicBezTo>
                <a:close/>
                <a:moveTo>
                  <a:pt x="59260" y="34313"/>
                </a:moveTo>
                <a:cubicBezTo>
                  <a:pt x="59034" y="34313"/>
                  <a:pt x="58865" y="34143"/>
                  <a:pt x="58865" y="33917"/>
                </a:cubicBezTo>
                <a:cubicBezTo>
                  <a:pt x="58865" y="33691"/>
                  <a:pt x="59034" y="33521"/>
                  <a:pt x="59260" y="33521"/>
                </a:cubicBezTo>
                <a:cubicBezTo>
                  <a:pt x="59487" y="33521"/>
                  <a:pt x="59675" y="33691"/>
                  <a:pt x="59675" y="33917"/>
                </a:cubicBezTo>
                <a:cubicBezTo>
                  <a:pt x="59675" y="34143"/>
                  <a:pt x="59487" y="34313"/>
                  <a:pt x="59260" y="34313"/>
                </a:cubicBezTo>
                <a:close/>
                <a:moveTo>
                  <a:pt x="59260" y="32353"/>
                </a:moveTo>
                <a:cubicBezTo>
                  <a:pt x="59053" y="32353"/>
                  <a:pt x="58865" y="32183"/>
                  <a:pt x="58865" y="31957"/>
                </a:cubicBezTo>
                <a:cubicBezTo>
                  <a:pt x="58865" y="31731"/>
                  <a:pt x="59053" y="31562"/>
                  <a:pt x="59260" y="31562"/>
                </a:cubicBezTo>
                <a:cubicBezTo>
                  <a:pt x="59487" y="31562"/>
                  <a:pt x="59656" y="31731"/>
                  <a:pt x="59656" y="31957"/>
                </a:cubicBezTo>
                <a:cubicBezTo>
                  <a:pt x="59656" y="32183"/>
                  <a:pt x="59487" y="32353"/>
                  <a:pt x="59260" y="32353"/>
                </a:cubicBezTo>
                <a:close/>
                <a:moveTo>
                  <a:pt x="59260" y="30375"/>
                </a:moveTo>
                <a:cubicBezTo>
                  <a:pt x="59053" y="30375"/>
                  <a:pt x="58884" y="30205"/>
                  <a:pt x="58884" y="29998"/>
                </a:cubicBezTo>
                <a:cubicBezTo>
                  <a:pt x="58884" y="29790"/>
                  <a:pt x="59053" y="29621"/>
                  <a:pt x="59260" y="29621"/>
                </a:cubicBezTo>
                <a:cubicBezTo>
                  <a:pt x="59468" y="29621"/>
                  <a:pt x="59637" y="29790"/>
                  <a:pt x="59637" y="29998"/>
                </a:cubicBezTo>
                <a:cubicBezTo>
                  <a:pt x="59637" y="30205"/>
                  <a:pt x="59468" y="30375"/>
                  <a:pt x="59260" y="30375"/>
                </a:cubicBezTo>
                <a:close/>
                <a:moveTo>
                  <a:pt x="59260" y="28415"/>
                </a:moveTo>
                <a:cubicBezTo>
                  <a:pt x="59053" y="28415"/>
                  <a:pt x="58884" y="28245"/>
                  <a:pt x="58884" y="28038"/>
                </a:cubicBezTo>
                <a:cubicBezTo>
                  <a:pt x="58884" y="27831"/>
                  <a:pt x="59053" y="27661"/>
                  <a:pt x="59260" y="27661"/>
                </a:cubicBezTo>
                <a:cubicBezTo>
                  <a:pt x="59468" y="27661"/>
                  <a:pt x="59637" y="27831"/>
                  <a:pt x="59637" y="28038"/>
                </a:cubicBezTo>
                <a:cubicBezTo>
                  <a:pt x="59637" y="28245"/>
                  <a:pt x="59468" y="28415"/>
                  <a:pt x="59260" y="28415"/>
                </a:cubicBezTo>
                <a:close/>
                <a:moveTo>
                  <a:pt x="59260" y="26455"/>
                </a:moveTo>
                <a:cubicBezTo>
                  <a:pt x="59053" y="26455"/>
                  <a:pt x="58884" y="26286"/>
                  <a:pt x="58884" y="26078"/>
                </a:cubicBezTo>
                <a:cubicBezTo>
                  <a:pt x="58884" y="25890"/>
                  <a:pt x="59053" y="25720"/>
                  <a:pt x="59260" y="25720"/>
                </a:cubicBezTo>
                <a:cubicBezTo>
                  <a:pt x="59468" y="25720"/>
                  <a:pt x="59637" y="25890"/>
                  <a:pt x="59637" y="26078"/>
                </a:cubicBezTo>
                <a:cubicBezTo>
                  <a:pt x="59637" y="26286"/>
                  <a:pt x="59468" y="26455"/>
                  <a:pt x="59260" y="26455"/>
                </a:cubicBezTo>
                <a:close/>
                <a:moveTo>
                  <a:pt x="59260" y="24496"/>
                </a:moveTo>
                <a:cubicBezTo>
                  <a:pt x="59053" y="24496"/>
                  <a:pt x="58884" y="24326"/>
                  <a:pt x="58884" y="24119"/>
                </a:cubicBezTo>
                <a:cubicBezTo>
                  <a:pt x="58884" y="23912"/>
                  <a:pt x="59053" y="23742"/>
                  <a:pt x="59260" y="23742"/>
                </a:cubicBezTo>
                <a:cubicBezTo>
                  <a:pt x="59468" y="23742"/>
                  <a:pt x="59637" y="23912"/>
                  <a:pt x="59637" y="24119"/>
                </a:cubicBezTo>
                <a:cubicBezTo>
                  <a:pt x="59637" y="24326"/>
                  <a:pt x="59468" y="24496"/>
                  <a:pt x="59260" y="24496"/>
                </a:cubicBezTo>
                <a:close/>
                <a:moveTo>
                  <a:pt x="59260" y="22536"/>
                </a:moveTo>
                <a:cubicBezTo>
                  <a:pt x="59053" y="22536"/>
                  <a:pt x="58884" y="22366"/>
                  <a:pt x="58884" y="22159"/>
                </a:cubicBezTo>
                <a:cubicBezTo>
                  <a:pt x="58884" y="21952"/>
                  <a:pt x="59053" y="21782"/>
                  <a:pt x="59260" y="21782"/>
                </a:cubicBezTo>
                <a:cubicBezTo>
                  <a:pt x="59468" y="21782"/>
                  <a:pt x="59637" y="21952"/>
                  <a:pt x="59637" y="22159"/>
                </a:cubicBezTo>
                <a:cubicBezTo>
                  <a:pt x="59637" y="22366"/>
                  <a:pt x="59468" y="22536"/>
                  <a:pt x="59260" y="22536"/>
                </a:cubicBezTo>
                <a:close/>
                <a:moveTo>
                  <a:pt x="59260" y="20576"/>
                </a:moveTo>
                <a:cubicBezTo>
                  <a:pt x="59053" y="20576"/>
                  <a:pt x="58884" y="20407"/>
                  <a:pt x="58884" y="20200"/>
                </a:cubicBezTo>
                <a:cubicBezTo>
                  <a:pt x="58884" y="19992"/>
                  <a:pt x="59053" y="19823"/>
                  <a:pt x="59260" y="19823"/>
                </a:cubicBezTo>
                <a:cubicBezTo>
                  <a:pt x="59468" y="19823"/>
                  <a:pt x="59637" y="19992"/>
                  <a:pt x="59637" y="20200"/>
                </a:cubicBezTo>
                <a:cubicBezTo>
                  <a:pt x="59637" y="20407"/>
                  <a:pt x="59468" y="20576"/>
                  <a:pt x="59260" y="20576"/>
                </a:cubicBezTo>
                <a:close/>
                <a:moveTo>
                  <a:pt x="59260" y="18617"/>
                </a:moveTo>
                <a:cubicBezTo>
                  <a:pt x="59053" y="18617"/>
                  <a:pt x="58884" y="18447"/>
                  <a:pt x="58884" y="18240"/>
                </a:cubicBezTo>
                <a:cubicBezTo>
                  <a:pt x="58884" y="18033"/>
                  <a:pt x="59053" y="17863"/>
                  <a:pt x="59260" y="17863"/>
                </a:cubicBezTo>
                <a:cubicBezTo>
                  <a:pt x="59468" y="17863"/>
                  <a:pt x="59637" y="18033"/>
                  <a:pt x="59637" y="18240"/>
                </a:cubicBezTo>
                <a:cubicBezTo>
                  <a:pt x="59637" y="18447"/>
                  <a:pt x="59468" y="18617"/>
                  <a:pt x="59260" y="18617"/>
                </a:cubicBezTo>
                <a:close/>
                <a:moveTo>
                  <a:pt x="59260" y="16638"/>
                </a:moveTo>
                <a:cubicBezTo>
                  <a:pt x="59053" y="16638"/>
                  <a:pt x="58884" y="16469"/>
                  <a:pt x="58884" y="16261"/>
                </a:cubicBezTo>
                <a:cubicBezTo>
                  <a:pt x="58884" y="16073"/>
                  <a:pt x="59053" y="15903"/>
                  <a:pt x="59260" y="15903"/>
                </a:cubicBezTo>
                <a:cubicBezTo>
                  <a:pt x="59468" y="15903"/>
                  <a:pt x="59637" y="16073"/>
                  <a:pt x="59637" y="16261"/>
                </a:cubicBezTo>
                <a:cubicBezTo>
                  <a:pt x="59637" y="16469"/>
                  <a:pt x="59468" y="16638"/>
                  <a:pt x="59260" y="16638"/>
                </a:cubicBezTo>
                <a:close/>
                <a:moveTo>
                  <a:pt x="59279" y="14679"/>
                </a:moveTo>
                <a:cubicBezTo>
                  <a:pt x="59072" y="14679"/>
                  <a:pt x="58902" y="14528"/>
                  <a:pt x="58902" y="14321"/>
                </a:cubicBezTo>
                <a:cubicBezTo>
                  <a:pt x="58902" y="14113"/>
                  <a:pt x="59072" y="13944"/>
                  <a:pt x="59279" y="13944"/>
                </a:cubicBezTo>
                <a:cubicBezTo>
                  <a:pt x="59468" y="13944"/>
                  <a:pt x="59637" y="14113"/>
                  <a:pt x="59637" y="14321"/>
                </a:cubicBezTo>
                <a:cubicBezTo>
                  <a:pt x="59637" y="14528"/>
                  <a:pt x="59468" y="14679"/>
                  <a:pt x="59279" y="14679"/>
                </a:cubicBezTo>
                <a:close/>
                <a:moveTo>
                  <a:pt x="59279" y="12719"/>
                </a:moveTo>
                <a:cubicBezTo>
                  <a:pt x="59072" y="12719"/>
                  <a:pt x="58902" y="12549"/>
                  <a:pt x="58902" y="12361"/>
                </a:cubicBezTo>
                <a:cubicBezTo>
                  <a:pt x="58902" y="12154"/>
                  <a:pt x="59072" y="12003"/>
                  <a:pt x="59279" y="12003"/>
                </a:cubicBezTo>
                <a:cubicBezTo>
                  <a:pt x="59468" y="12003"/>
                  <a:pt x="59637" y="12154"/>
                  <a:pt x="59637" y="12361"/>
                </a:cubicBezTo>
                <a:cubicBezTo>
                  <a:pt x="59637" y="12549"/>
                  <a:pt x="59468" y="12719"/>
                  <a:pt x="59279" y="12719"/>
                </a:cubicBezTo>
                <a:close/>
                <a:moveTo>
                  <a:pt x="59260" y="10759"/>
                </a:moveTo>
                <a:cubicBezTo>
                  <a:pt x="59072" y="10759"/>
                  <a:pt x="58902" y="10590"/>
                  <a:pt x="58902" y="10383"/>
                </a:cubicBezTo>
                <a:cubicBezTo>
                  <a:pt x="58902" y="10194"/>
                  <a:pt x="59072" y="10025"/>
                  <a:pt x="59260" y="10025"/>
                </a:cubicBezTo>
                <a:cubicBezTo>
                  <a:pt x="59468" y="10025"/>
                  <a:pt x="59637" y="10194"/>
                  <a:pt x="59637" y="10383"/>
                </a:cubicBezTo>
                <a:cubicBezTo>
                  <a:pt x="59637" y="10590"/>
                  <a:pt x="59468" y="10759"/>
                  <a:pt x="59260" y="10759"/>
                </a:cubicBezTo>
                <a:close/>
                <a:moveTo>
                  <a:pt x="59260" y="8800"/>
                </a:moveTo>
                <a:cubicBezTo>
                  <a:pt x="59072" y="8800"/>
                  <a:pt x="58902" y="8630"/>
                  <a:pt x="58902" y="8442"/>
                </a:cubicBezTo>
                <a:cubicBezTo>
                  <a:pt x="58902" y="8234"/>
                  <a:pt x="59072" y="8084"/>
                  <a:pt x="59260" y="8084"/>
                </a:cubicBezTo>
                <a:cubicBezTo>
                  <a:pt x="59468" y="8084"/>
                  <a:pt x="59637" y="8234"/>
                  <a:pt x="59637" y="8442"/>
                </a:cubicBezTo>
                <a:cubicBezTo>
                  <a:pt x="59637" y="8630"/>
                  <a:pt x="59468" y="8800"/>
                  <a:pt x="59260" y="8800"/>
                </a:cubicBezTo>
                <a:close/>
                <a:moveTo>
                  <a:pt x="59260" y="6840"/>
                </a:moveTo>
                <a:cubicBezTo>
                  <a:pt x="59072" y="6840"/>
                  <a:pt x="58902" y="6671"/>
                  <a:pt x="58902" y="6482"/>
                </a:cubicBezTo>
                <a:cubicBezTo>
                  <a:pt x="58902" y="6275"/>
                  <a:pt x="59072" y="6105"/>
                  <a:pt x="59260" y="6105"/>
                </a:cubicBezTo>
                <a:cubicBezTo>
                  <a:pt x="59468" y="6105"/>
                  <a:pt x="59637" y="6275"/>
                  <a:pt x="59637" y="6482"/>
                </a:cubicBezTo>
                <a:cubicBezTo>
                  <a:pt x="59637" y="6671"/>
                  <a:pt x="59468" y="6840"/>
                  <a:pt x="59260" y="6840"/>
                </a:cubicBezTo>
                <a:close/>
                <a:moveTo>
                  <a:pt x="59279" y="4862"/>
                </a:moveTo>
                <a:cubicBezTo>
                  <a:pt x="59072" y="4862"/>
                  <a:pt x="58902" y="4711"/>
                  <a:pt x="58902" y="4504"/>
                </a:cubicBezTo>
                <a:cubicBezTo>
                  <a:pt x="58902" y="4315"/>
                  <a:pt x="59072" y="4146"/>
                  <a:pt x="59279" y="4146"/>
                </a:cubicBezTo>
                <a:cubicBezTo>
                  <a:pt x="59468" y="4146"/>
                  <a:pt x="59637" y="4315"/>
                  <a:pt x="59637" y="4504"/>
                </a:cubicBezTo>
                <a:cubicBezTo>
                  <a:pt x="59637" y="4711"/>
                  <a:pt x="59468" y="4862"/>
                  <a:pt x="59279" y="4862"/>
                </a:cubicBezTo>
                <a:close/>
                <a:moveTo>
                  <a:pt x="59260" y="2902"/>
                </a:moveTo>
                <a:cubicBezTo>
                  <a:pt x="59072" y="2902"/>
                  <a:pt x="58902" y="2751"/>
                  <a:pt x="58902" y="2544"/>
                </a:cubicBezTo>
                <a:cubicBezTo>
                  <a:pt x="58902" y="2356"/>
                  <a:pt x="59072" y="2205"/>
                  <a:pt x="59260" y="2205"/>
                </a:cubicBezTo>
                <a:cubicBezTo>
                  <a:pt x="59449" y="2205"/>
                  <a:pt x="59618" y="2356"/>
                  <a:pt x="59618" y="2544"/>
                </a:cubicBezTo>
                <a:cubicBezTo>
                  <a:pt x="59618" y="2751"/>
                  <a:pt x="59449" y="2902"/>
                  <a:pt x="59260" y="2902"/>
                </a:cubicBezTo>
                <a:close/>
                <a:moveTo>
                  <a:pt x="59260" y="942"/>
                </a:moveTo>
                <a:cubicBezTo>
                  <a:pt x="59072" y="942"/>
                  <a:pt x="58902" y="792"/>
                  <a:pt x="58902" y="584"/>
                </a:cubicBezTo>
                <a:cubicBezTo>
                  <a:pt x="58902" y="396"/>
                  <a:pt x="59072" y="245"/>
                  <a:pt x="59260" y="245"/>
                </a:cubicBezTo>
                <a:cubicBezTo>
                  <a:pt x="59449" y="245"/>
                  <a:pt x="59618" y="396"/>
                  <a:pt x="59618" y="584"/>
                </a:cubicBezTo>
                <a:cubicBezTo>
                  <a:pt x="59618" y="792"/>
                  <a:pt x="59449" y="942"/>
                  <a:pt x="59260" y="942"/>
                </a:cubicBezTo>
                <a:close/>
                <a:moveTo>
                  <a:pt x="57301" y="53984"/>
                </a:moveTo>
                <a:cubicBezTo>
                  <a:pt x="57037" y="53984"/>
                  <a:pt x="56830" y="53777"/>
                  <a:pt x="56830" y="53513"/>
                </a:cubicBezTo>
                <a:cubicBezTo>
                  <a:pt x="56830" y="53250"/>
                  <a:pt x="57037" y="53042"/>
                  <a:pt x="57301" y="53042"/>
                </a:cubicBezTo>
                <a:cubicBezTo>
                  <a:pt x="57565" y="53042"/>
                  <a:pt x="57772" y="53250"/>
                  <a:pt x="57772" y="53513"/>
                </a:cubicBezTo>
                <a:cubicBezTo>
                  <a:pt x="57772" y="53777"/>
                  <a:pt x="57565" y="53984"/>
                  <a:pt x="57301" y="53984"/>
                </a:cubicBezTo>
                <a:close/>
                <a:moveTo>
                  <a:pt x="57301" y="52006"/>
                </a:moveTo>
                <a:cubicBezTo>
                  <a:pt x="57056" y="52006"/>
                  <a:pt x="56849" y="51799"/>
                  <a:pt x="56849" y="51554"/>
                </a:cubicBezTo>
                <a:cubicBezTo>
                  <a:pt x="56849" y="51290"/>
                  <a:pt x="57056" y="51083"/>
                  <a:pt x="57301" y="51083"/>
                </a:cubicBezTo>
                <a:cubicBezTo>
                  <a:pt x="57565" y="51083"/>
                  <a:pt x="57753" y="51290"/>
                  <a:pt x="57753" y="51554"/>
                </a:cubicBezTo>
                <a:cubicBezTo>
                  <a:pt x="57753" y="51799"/>
                  <a:pt x="57565" y="52006"/>
                  <a:pt x="57301" y="52006"/>
                </a:cubicBezTo>
                <a:close/>
                <a:moveTo>
                  <a:pt x="57301" y="50046"/>
                </a:moveTo>
                <a:cubicBezTo>
                  <a:pt x="57056" y="50046"/>
                  <a:pt x="56849" y="49839"/>
                  <a:pt x="56849" y="49594"/>
                </a:cubicBezTo>
                <a:cubicBezTo>
                  <a:pt x="56849" y="49330"/>
                  <a:pt x="57056" y="49142"/>
                  <a:pt x="57301" y="49142"/>
                </a:cubicBezTo>
                <a:cubicBezTo>
                  <a:pt x="57565" y="49142"/>
                  <a:pt x="57753" y="49330"/>
                  <a:pt x="57753" y="49594"/>
                </a:cubicBezTo>
                <a:cubicBezTo>
                  <a:pt x="57753" y="49839"/>
                  <a:pt x="57565" y="50046"/>
                  <a:pt x="57301" y="50046"/>
                </a:cubicBezTo>
                <a:close/>
                <a:moveTo>
                  <a:pt x="57301" y="48087"/>
                </a:moveTo>
                <a:cubicBezTo>
                  <a:pt x="57056" y="48087"/>
                  <a:pt x="56849" y="47879"/>
                  <a:pt x="56849" y="47616"/>
                </a:cubicBezTo>
                <a:cubicBezTo>
                  <a:pt x="56849" y="47371"/>
                  <a:pt x="57056" y="47163"/>
                  <a:pt x="57301" y="47163"/>
                </a:cubicBezTo>
                <a:cubicBezTo>
                  <a:pt x="57565" y="47163"/>
                  <a:pt x="57753" y="47371"/>
                  <a:pt x="57753" y="47616"/>
                </a:cubicBezTo>
                <a:cubicBezTo>
                  <a:pt x="57753" y="47879"/>
                  <a:pt x="57565" y="48087"/>
                  <a:pt x="57301" y="48087"/>
                </a:cubicBezTo>
                <a:close/>
                <a:moveTo>
                  <a:pt x="57301" y="46108"/>
                </a:moveTo>
                <a:cubicBezTo>
                  <a:pt x="57056" y="46108"/>
                  <a:pt x="56867" y="45901"/>
                  <a:pt x="56867" y="45675"/>
                </a:cubicBezTo>
                <a:cubicBezTo>
                  <a:pt x="56867" y="45430"/>
                  <a:pt x="57056" y="45241"/>
                  <a:pt x="57301" y="45241"/>
                </a:cubicBezTo>
                <a:cubicBezTo>
                  <a:pt x="57546" y="45241"/>
                  <a:pt x="57734" y="45430"/>
                  <a:pt x="57734" y="45675"/>
                </a:cubicBezTo>
                <a:cubicBezTo>
                  <a:pt x="57734" y="45901"/>
                  <a:pt x="57546" y="46108"/>
                  <a:pt x="57301" y="46108"/>
                </a:cubicBezTo>
                <a:close/>
                <a:moveTo>
                  <a:pt x="57301" y="44149"/>
                </a:moveTo>
                <a:cubicBezTo>
                  <a:pt x="57056" y="44149"/>
                  <a:pt x="56867" y="43960"/>
                  <a:pt x="56867" y="43715"/>
                </a:cubicBezTo>
                <a:cubicBezTo>
                  <a:pt x="56867" y="43470"/>
                  <a:pt x="57056" y="43282"/>
                  <a:pt x="57301" y="43282"/>
                </a:cubicBezTo>
                <a:cubicBezTo>
                  <a:pt x="57546" y="43282"/>
                  <a:pt x="57734" y="43470"/>
                  <a:pt x="57734" y="43715"/>
                </a:cubicBezTo>
                <a:cubicBezTo>
                  <a:pt x="57734" y="43960"/>
                  <a:pt x="57546" y="44149"/>
                  <a:pt x="57301" y="44149"/>
                </a:cubicBezTo>
                <a:close/>
                <a:moveTo>
                  <a:pt x="57301" y="37422"/>
                </a:moveTo>
                <a:cubicBezTo>
                  <a:pt x="57527" y="37422"/>
                  <a:pt x="57696" y="37610"/>
                  <a:pt x="57696" y="37817"/>
                </a:cubicBezTo>
                <a:cubicBezTo>
                  <a:pt x="57696" y="38044"/>
                  <a:pt x="57527" y="38232"/>
                  <a:pt x="57301" y="38232"/>
                </a:cubicBezTo>
                <a:cubicBezTo>
                  <a:pt x="57093" y="38232"/>
                  <a:pt x="56924" y="38044"/>
                  <a:pt x="56924" y="37817"/>
                </a:cubicBezTo>
                <a:cubicBezTo>
                  <a:pt x="56924" y="37610"/>
                  <a:pt x="57093" y="37422"/>
                  <a:pt x="57301" y="37422"/>
                </a:cubicBezTo>
                <a:close/>
                <a:moveTo>
                  <a:pt x="57301" y="41360"/>
                </a:moveTo>
                <a:cubicBezTo>
                  <a:pt x="57527" y="41360"/>
                  <a:pt x="57696" y="41529"/>
                  <a:pt x="57696" y="41756"/>
                </a:cubicBezTo>
                <a:cubicBezTo>
                  <a:pt x="57696" y="41963"/>
                  <a:pt x="57527" y="42151"/>
                  <a:pt x="57301" y="42151"/>
                </a:cubicBezTo>
                <a:cubicBezTo>
                  <a:pt x="57093" y="42151"/>
                  <a:pt x="56924" y="41963"/>
                  <a:pt x="56924" y="41756"/>
                </a:cubicBezTo>
                <a:cubicBezTo>
                  <a:pt x="56924" y="41529"/>
                  <a:pt x="57093" y="41360"/>
                  <a:pt x="57301" y="41360"/>
                </a:cubicBezTo>
                <a:close/>
                <a:moveTo>
                  <a:pt x="57301" y="39400"/>
                </a:moveTo>
                <a:cubicBezTo>
                  <a:pt x="57527" y="39400"/>
                  <a:pt x="57696" y="39570"/>
                  <a:pt x="57696" y="39796"/>
                </a:cubicBezTo>
                <a:cubicBezTo>
                  <a:pt x="57696" y="40003"/>
                  <a:pt x="57527" y="40192"/>
                  <a:pt x="57301" y="40192"/>
                </a:cubicBezTo>
                <a:cubicBezTo>
                  <a:pt x="57093" y="40192"/>
                  <a:pt x="56924" y="40003"/>
                  <a:pt x="56924" y="39796"/>
                </a:cubicBezTo>
                <a:cubicBezTo>
                  <a:pt x="56924" y="39570"/>
                  <a:pt x="57093" y="39400"/>
                  <a:pt x="57301" y="39400"/>
                </a:cubicBezTo>
                <a:close/>
                <a:moveTo>
                  <a:pt x="57301" y="36272"/>
                </a:moveTo>
                <a:cubicBezTo>
                  <a:pt x="57075" y="36272"/>
                  <a:pt x="56905" y="36103"/>
                  <a:pt x="56905" y="35877"/>
                </a:cubicBezTo>
                <a:cubicBezTo>
                  <a:pt x="56905" y="35651"/>
                  <a:pt x="57075" y="35462"/>
                  <a:pt x="57301" y="35462"/>
                </a:cubicBezTo>
                <a:cubicBezTo>
                  <a:pt x="57527" y="35462"/>
                  <a:pt x="57715" y="35651"/>
                  <a:pt x="57715" y="35877"/>
                </a:cubicBezTo>
                <a:cubicBezTo>
                  <a:pt x="57715" y="36103"/>
                  <a:pt x="57527" y="36272"/>
                  <a:pt x="57301" y="36272"/>
                </a:cubicBezTo>
                <a:close/>
                <a:moveTo>
                  <a:pt x="57301" y="34313"/>
                </a:moveTo>
                <a:cubicBezTo>
                  <a:pt x="57075" y="34313"/>
                  <a:pt x="56905" y="34124"/>
                  <a:pt x="56905" y="33898"/>
                </a:cubicBezTo>
                <a:cubicBezTo>
                  <a:pt x="56905" y="33691"/>
                  <a:pt x="57075" y="33502"/>
                  <a:pt x="57301" y="33502"/>
                </a:cubicBezTo>
                <a:cubicBezTo>
                  <a:pt x="57527" y="33502"/>
                  <a:pt x="57715" y="33691"/>
                  <a:pt x="57715" y="33898"/>
                </a:cubicBezTo>
                <a:cubicBezTo>
                  <a:pt x="57715" y="34124"/>
                  <a:pt x="57527" y="34313"/>
                  <a:pt x="57301" y="34313"/>
                </a:cubicBezTo>
                <a:close/>
                <a:moveTo>
                  <a:pt x="57301" y="32353"/>
                </a:moveTo>
                <a:cubicBezTo>
                  <a:pt x="57075" y="32353"/>
                  <a:pt x="56905" y="32165"/>
                  <a:pt x="56905" y="31939"/>
                </a:cubicBezTo>
                <a:cubicBezTo>
                  <a:pt x="56905" y="31712"/>
                  <a:pt x="57075" y="31543"/>
                  <a:pt x="57301" y="31543"/>
                </a:cubicBezTo>
                <a:cubicBezTo>
                  <a:pt x="57527" y="31543"/>
                  <a:pt x="57715" y="31712"/>
                  <a:pt x="57715" y="31939"/>
                </a:cubicBezTo>
                <a:cubicBezTo>
                  <a:pt x="57715" y="32165"/>
                  <a:pt x="57527" y="32353"/>
                  <a:pt x="57301" y="32353"/>
                </a:cubicBezTo>
                <a:close/>
                <a:moveTo>
                  <a:pt x="57301" y="30393"/>
                </a:moveTo>
                <a:cubicBezTo>
                  <a:pt x="57093" y="30393"/>
                  <a:pt x="56924" y="30205"/>
                  <a:pt x="56924" y="29979"/>
                </a:cubicBezTo>
                <a:cubicBezTo>
                  <a:pt x="56924" y="29772"/>
                  <a:pt x="57093" y="29583"/>
                  <a:pt x="57301" y="29583"/>
                </a:cubicBezTo>
                <a:cubicBezTo>
                  <a:pt x="57527" y="29583"/>
                  <a:pt x="57696" y="29772"/>
                  <a:pt x="57696" y="29979"/>
                </a:cubicBezTo>
                <a:cubicBezTo>
                  <a:pt x="57696" y="30205"/>
                  <a:pt x="57527" y="30393"/>
                  <a:pt x="57301" y="30393"/>
                </a:cubicBezTo>
                <a:close/>
                <a:moveTo>
                  <a:pt x="57301" y="28415"/>
                </a:moveTo>
                <a:cubicBezTo>
                  <a:pt x="57093" y="28415"/>
                  <a:pt x="56924" y="28245"/>
                  <a:pt x="56924" y="28019"/>
                </a:cubicBezTo>
                <a:cubicBezTo>
                  <a:pt x="56924" y="27812"/>
                  <a:pt x="57093" y="27624"/>
                  <a:pt x="57301" y="27624"/>
                </a:cubicBezTo>
                <a:cubicBezTo>
                  <a:pt x="57527" y="27624"/>
                  <a:pt x="57696" y="27812"/>
                  <a:pt x="57696" y="28019"/>
                </a:cubicBezTo>
                <a:cubicBezTo>
                  <a:pt x="57696" y="28245"/>
                  <a:pt x="57527" y="28415"/>
                  <a:pt x="57301" y="28415"/>
                </a:cubicBezTo>
                <a:close/>
                <a:moveTo>
                  <a:pt x="57301" y="26455"/>
                </a:moveTo>
                <a:cubicBezTo>
                  <a:pt x="57093" y="26455"/>
                  <a:pt x="56943" y="26286"/>
                  <a:pt x="56943" y="26078"/>
                </a:cubicBezTo>
                <a:cubicBezTo>
                  <a:pt x="56943" y="25871"/>
                  <a:pt x="57093" y="25702"/>
                  <a:pt x="57301" y="25702"/>
                </a:cubicBezTo>
                <a:cubicBezTo>
                  <a:pt x="57508" y="25702"/>
                  <a:pt x="57678" y="25871"/>
                  <a:pt x="57678" y="26078"/>
                </a:cubicBezTo>
                <a:cubicBezTo>
                  <a:pt x="57678" y="26286"/>
                  <a:pt x="57508" y="26455"/>
                  <a:pt x="57301" y="26455"/>
                </a:cubicBezTo>
                <a:close/>
                <a:moveTo>
                  <a:pt x="57301" y="24477"/>
                </a:moveTo>
                <a:cubicBezTo>
                  <a:pt x="57093" y="24477"/>
                  <a:pt x="56943" y="24326"/>
                  <a:pt x="56943" y="24100"/>
                </a:cubicBezTo>
                <a:cubicBezTo>
                  <a:pt x="56943" y="23893"/>
                  <a:pt x="57093" y="23723"/>
                  <a:pt x="57301" y="23723"/>
                </a:cubicBezTo>
                <a:cubicBezTo>
                  <a:pt x="57508" y="23723"/>
                  <a:pt x="57678" y="23893"/>
                  <a:pt x="57678" y="24100"/>
                </a:cubicBezTo>
                <a:cubicBezTo>
                  <a:pt x="57678" y="24307"/>
                  <a:pt x="57508" y="24477"/>
                  <a:pt x="57301" y="24477"/>
                </a:cubicBezTo>
                <a:close/>
                <a:moveTo>
                  <a:pt x="57301" y="22517"/>
                </a:moveTo>
                <a:cubicBezTo>
                  <a:pt x="57093" y="22517"/>
                  <a:pt x="56943" y="22348"/>
                  <a:pt x="56943" y="22140"/>
                </a:cubicBezTo>
                <a:cubicBezTo>
                  <a:pt x="56943" y="21933"/>
                  <a:pt x="57093" y="21763"/>
                  <a:pt x="57301" y="21763"/>
                </a:cubicBezTo>
                <a:cubicBezTo>
                  <a:pt x="57508" y="21763"/>
                  <a:pt x="57678" y="21933"/>
                  <a:pt x="57678" y="22140"/>
                </a:cubicBezTo>
                <a:cubicBezTo>
                  <a:pt x="57678" y="22348"/>
                  <a:pt x="57508" y="22517"/>
                  <a:pt x="57301" y="22517"/>
                </a:cubicBezTo>
                <a:close/>
                <a:moveTo>
                  <a:pt x="57301" y="20558"/>
                </a:moveTo>
                <a:cubicBezTo>
                  <a:pt x="57093" y="20558"/>
                  <a:pt x="56943" y="20388"/>
                  <a:pt x="56943" y="20181"/>
                </a:cubicBezTo>
                <a:cubicBezTo>
                  <a:pt x="56943" y="19992"/>
                  <a:pt x="57093" y="19823"/>
                  <a:pt x="57301" y="19823"/>
                </a:cubicBezTo>
                <a:cubicBezTo>
                  <a:pt x="57508" y="19823"/>
                  <a:pt x="57678" y="19992"/>
                  <a:pt x="57678" y="20181"/>
                </a:cubicBezTo>
                <a:cubicBezTo>
                  <a:pt x="57678" y="20388"/>
                  <a:pt x="57508" y="20558"/>
                  <a:pt x="57301" y="20558"/>
                </a:cubicBezTo>
                <a:close/>
                <a:moveTo>
                  <a:pt x="57301" y="18598"/>
                </a:moveTo>
                <a:cubicBezTo>
                  <a:pt x="57093" y="18598"/>
                  <a:pt x="56943" y="18428"/>
                  <a:pt x="56943" y="18221"/>
                </a:cubicBezTo>
                <a:cubicBezTo>
                  <a:pt x="56943" y="18014"/>
                  <a:pt x="57093" y="17844"/>
                  <a:pt x="57301" y="17844"/>
                </a:cubicBezTo>
                <a:cubicBezTo>
                  <a:pt x="57508" y="17844"/>
                  <a:pt x="57678" y="18014"/>
                  <a:pt x="57678" y="18221"/>
                </a:cubicBezTo>
                <a:cubicBezTo>
                  <a:pt x="57678" y="18428"/>
                  <a:pt x="57508" y="18598"/>
                  <a:pt x="57301" y="18598"/>
                </a:cubicBezTo>
                <a:close/>
                <a:moveTo>
                  <a:pt x="57301" y="16638"/>
                </a:moveTo>
                <a:cubicBezTo>
                  <a:pt x="57093" y="16638"/>
                  <a:pt x="56943" y="16469"/>
                  <a:pt x="56943" y="16261"/>
                </a:cubicBezTo>
                <a:cubicBezTo>
                  <a:pt x="56943" y="16054"/>
                  <a:pt x="57093" y="15885"/>
                  <a:pt x="57301" y="15885"/>
                </a:cubicBezTo>
                <a:cubicBezTo>
                  <a:pt x="57508" y="15885"/>
                  <a:pt x="57678" y="16054"/>
                  <a:pt x="57678" y="16261"/>
                </a:cubicBezTo>
                <a:cubicBezTo>
                  <a:pt x="57678" y="16469"/>
                  <a:pt x="57508" y="16638"/>
                  <a:pt x="57301" y="16638"/>
                </a:cubicBezTo>
                <a:close/>
                <a:moveTo>
                  <a:pt x="57301" y="14679"/>
                </a:moveTo>
                <a:cubicBezTo>
                  <a:pt x="57093" y="14679"/>
                  <a:pt x="56943" y="14509"/>
                  <a:pt x="56943" y="14302"/>
                </a:cubicBezTo>
                <a:cubicBezTo>
                  <a:pt x="56943" y="14095"/>
                  <a:pt x="57093" y="13925"/>
                  <a:pt x="57301" y="13925"/>
                </a:cubicBezTo>
                <a:cubicBezTo>
                  <a:pt x="57508" y="13925"/>
                  <a:pt x="57678" y="14095"/>
                  <a:pt x="57678" y="14302"/>
                </a:cubicBezTo>
                <a:cubicBezTo>
                  <a:pt x="57678" y="14509"/>
                  <a:pt x="57508" y="14679"/>
                  <a:pt x="57301" y="14679"/>
                </a:cubicBezTo>
                <a:close/>
                <a:moveTo>
                  <a:pt x="57301" y="11984"/>
                </a:moveTo>
                <a:cubicBezTo>
                  <a:pt x="57508" y="11984"/>
                  <a:pt x="57659" y="12135"/>
                  <a:pt x="57659" y="12342"/>
                </a:cubicBezTo>
                <a:cubicBezTo>
                  <a:pt x="57659" y="12549"/>
                  <a:pt x="57508" y="12700"/>
                  <a:pt x="57301" y="12700"/>
                </a:cubicBezTo>
                <a:cubicBezTo>
                  <a:pt x="57112" y="12700"/>
                  <a:pt x="56943" y="12549"/>
                  <a:pt x="56943" y="12342"/>
                </a:cubicBezTo>
                <a:cubicBezTo>
                  <a:pt x="56943" y="12135"/>
                  <a:pt x="57112" y="11984"/>
                  <a:pt x="57301" y="11984"/>
                </a:cubicBezTo>
                <a:close/>
                <a:moveTo>
                  <a:pt x="57301" y="10759"/>
                </a:moveTo>
                <a:cubicBezTo>
                  <a:pt x="57093" y="10759"/>
                  <a:pt x="56943" y="10590"/>
                  <a:pt x="56943" y="10383"/>
                </a:cubicBezTo>
                <a:cubicBezTo>
                  <a:pt x="56943" y="10175"/>
                  <a:pt x="57093" y="10006"/>
                  <a:pt x="57301" y="10006"/>
                </a:cubicBezTo>
                <a:cubicBezTo>
                  <a:pt x="57508" y="10006"/>
                  <a:pt x="57678" y="10175"/>
                  <a:pt x="57678" y="10383"/>
                </a:cubicBezTo>
                <a:cubicBezTo>
                  <a:pt x="57678" y="10590"/>
                  <a:pt x="57508" y="10759"/>
                  <a:pt x="57301" y="10759"/>
                </a:cubicBezTo>
                <a:close/>
                <a:moveTo>
                  <a:pt x="57301" y="8800"/>
                </a:moveTo>
                <a:cubicBezTo>
                  <a:pt x="57112" y="8800"/>
                  <a:pt x="56943" y="8630"/>
                  <a:pt x="56943" y="8423"/>
                </a:cubicBezTo>
                <a:cubicBezTo>
                  <a:pt x="56943" y="8234"/>
                  <a:pt x="57112" y="8065"/>
                  <a:pt x="57301" y="8065"/>
                </a:cubicBezTo>
                <a:cubicBezTo>
                  <a:pt x="57508" y="8065"/>
                  <a:pt x="57659" y="8234"/>
                  <a:pt x="57659" y="8423"/>
                </a:cubicBezTo>
                <a:cubicBezTo>
                  <a:pt x="57659" y="8630"/>
                  <a:pt x="57508" y="8800"/>
                  <a:pt x="57301" y="8800"/>
                </a:cubicBezTo>
                <a:close/>
                <a:moveTo>
                  <a:pt x="57301" y="6821"/>
                </a:moveTo>
                <a:cubicBezTo>
                  <a:pt x="57112" y="6821"/>
                  <a:pt x="56943" y="6671"/>
                  <a:pt x="56943" y="6463"/>
                </a:cubicBezTo>
                <a:cubicBezTo>
                  <a:pt x="56943" y="6256"/>
                  <a:pt x="57112" y="6105"/>
                  <a:pt x="57301" y="6105"/>
                </a:cubicBezTo>
                <a:cubicBezTo>
                  <a:pt x="57508" y="6105"/>
                  <a:pt x="57659" y="6256"/>
                  <a:pt x="57659" y="6463"/>
                </a:cubicBezTo>
                <a:cubicBezTo>
                  <a:pt x="57659" y="6671"/>
                  <a:pt x="57508" y="6821"/>
                  <a:pt x="57301" y="6821"/>
                </a:cubicBezTo>
                <a:close/>
                <a:moveTo>
                  <a:pt x="57301" y="4862"/>
                </a:moveTo>
                <a:cubicBezTo>
                  <a:pt x="57112" y="4862"/>
                  <a:pt x="56943" y="4692"/>
                  <a:pt x="56943" y="4504"/>
                </a:cubicBezTo>
                <a:cubicBezTo>
                  <a:pt x="56943" y="4296"/>
                  <a:pt x="57112" y="4146"/>
                  <a:pt x="57301" y="4146"/>
                </a:cubicBezTo>
                <a:cubicBezTo>
                  <a:pt x="57508" y="4146"/>
                  <a:pt x="57659" y="4296"/>
                  <a:pt x="57659" y="4504"/>
                </a:cubicBezTo>
                <a:cubicBezTo>
                  <a:pt x="57659" y="4692"/>
                  <a:pt x="57508" y="4862"/>
                  <a:pt x="57301" y="4862"/>
                </a:cubicBezTo>
                <a:close/>
                <a:moveTo>
                  <a:pt x="57301" y="2902"/>
                </a:moveTo>
                <a:cubicBezTo>
                  <a:pt x="57112" y="2902"/>
                  <a:pt x="56943" y="2751"/>
                  <a:pt x="56943" y="2544"/>
                </a:cubicBezTo>
                <a:cubicBezTo>
                  <a:pt x="56943" y="2337"/>
                  <a:pt x="57112" y="2186"/>
                  <a:pt x="57301" y="2186"/>
                </a:cubicBezTo>
                <a:cubicBezTo>
                  <a:pt x="57508" y="2186"/>
                  <a:pt x="57659" y="2337"/>
                  <a:pt x="57659" y="2544"/>
                </a:cubicBezTo>
                <a:cubicBezTo>
                  <a:pt x="57659" y="2751"/>
                  <a:pt x="57508" y="2902"/>
                  <a:pt x="57301" y="2902"/>
                </a:cubicBezTo>
                <a:close/>
                <a:moveTo>
                  <a:pt x="57301" y="942"/>
                </a:moveTo>
                <a:cubicBezTo>
                  <a:pt x="57112" y="942"/>
                  <a:pt x="56943" y="773"/>
                  <a:pt x="56943" y="584"/>
                </a:cubicBezTo>
                <a:cubicBezTo>
                  <a:pt x="56943" y="396"/>
                  <a:pt x="57112" y="226"/>
                  <a:pt x="57301" y="226"/>
                </a:cubicBezTo>
                <a:cubicBezTo>
                  <a:pt x="57508" y="226"/>
                  <a:pt x="57659" y="377"/>
                  <a:pt x="57659" y="584"/>
                </a:cubicBezTo>
                <a:cubicBezTo>
                  <a:pt x="57659" y="773"/>
                  <a:pt x="57508" y="942"/>
                  <a:pt x="57301" y="942"/>
                </a:cubicBezTo>
                <a:close/>
                <a:moveTo>
                  <a:pt x="57301" y="54983"/>
                </a:moveTo>
                <a:cubicBezTo>
                  <a:pt x="57433" y="54983"/>
                  <a:pt x="57546" y="55040"/>
                  <a:pt x="57640" y="55115"/>
                </a:cubicBezTo>
                <a:cubicBezTo>
                  <a:pt x="57376" y="55266"/>
                  <a:pt x="57112" y="55398"/>
                  <a:pt x="56849" y="55530"/>
                </a:cubicBezTo>
                <a:cubicBezTo>
                  <a:pt x="56830" y="55511"/>
                  <a:pt x="56830" y="55492"/>
                  <a:pt x="56830" y="55473"/>
                </a:cubicBezTo>
                <a:cubicBezTo>
                  <a:pt x="56830" y="55209"/>
                  <a:pt x="57037" y="54983"/>
                  <a:pt x="57301" y="54983"/>
                </a:cubicBezTo>
                <a:close/>
                <a:moveTo>
                  <a:pt x="55341" y="55944"/>
                </a:moveTo>
                <a:cubicBezTo>
                  <a:pt x="55077" y="55944"/>
                  <a:pt x="54870" y="55718"/>
                  <a:pt x="54870" y="55454"/>
                </a:cubicBezTo>
                <a:cubicBezTo>
                  <a:pt x="54870" y="55209"/>
                  <a:pt x="55077" y="54983"/>
                  <a:pt x="55341" y="54983"/>
                </a:cubicBezTo>
                <a:cubicBezTo>
                  <a:pt x="55605" y="54983"/>
                  <a:pt x="55812" y="55209"/>
                  <a:pt x="55812" y="55454"/>
                </a:cubicBezTo>
                <a:cubicBezTo>
                  <a:pt x="55812" y="55718"/>
                  <a:pt x="55605" y="55944"/>
                  <a:pt x="55341" y="55944"/>
                </a:cubicBezTo>
                <a:close/>
                <a:moveTo>
                  <a:pt x="55341" y="53966"/>
                </a:moveTo>
                <a:cubicBezTo>
                  <a:pt x="55077" y="53966"/>
                  <a:pt x="54870" y="53758"/>
                  <a:pt x="54870" y="53495"/>
                </a:cubicBezTo>
                <a:cubicBezTo>
                  <a:pt x="54870" y="53250"/>
                  <a:pt x="55077" y="53023"/>
                  <a:pt x="55341" y="53023"/>
                </a:cubicBezTo>
                <a:cubicBezTo>
                  <a:pt x="55605" y="53023"/>
                  <a:pt x="55812" y="53250"/>
                  <a:pt x="55812" y="53495"/>
                </a:cubicBezTo>
                <a:cubicBezTo>
                  <a:pt x="55812" y="53758"/>
                  <a:pt x="55605" y="53966"/>
                  <a:pt x="55341" y="53966"/>
                </a:cubicBezTo>
                <a:close/>
                <a:moveTo>
                  <a:pt x="55341" y="52006"/>
                </a:moveTo>
                <a:cubicBezTo>
                  <a:pt x="55096" y="52006"/>
                  <a:pt x="54889" y="51799"/>
                  <a:pt x="54889" y="51535"/>
                </a:cubicBezTo>
                <a:cubicBezTo>
                  <a:pt x="54889" y="51290"/>
                  <a:pt x="55096" y="51083"/>
                  <a:pt x="55341" y="51083"/>
                </a:cubicBezTo>
                <a:cubicBezTo>
                  <a:pt x="55605" y="51083"/>
                  <a:pt x="55812" y="51290"/>
                  <a:pt x="55812" y="51535"/>
                </a:cubicBezTo>
                <a:cubicBezTo>
                  <a:pt x="55812" y="51799"/>
                  <a:pt x="55605" y="52006"/>
                  <a:pt x="55341" y="52006"/>
                </a:cubicBezTo>
                <a:close/>
                <a:moveTo>
                  <a:pt x="55341" y="50046"/>
                </a:moveTo>
                <a:cubicBezTo>
                  <a:pt x="55096" y="50046"/>
                  <a:pt x="54889" y="49839"/>
                  <a:pt x="54889" y="49575"/>
                </a:cubicBezTo>
                <a:cubicBezTo>
                  <a:pt x="54889" y="49330"/>
                  <a:pt x="55096" y="49123"/>
                  <a:pt x="55341" y="49123"/>
                </a:cubicBezTo>
                <a:cubicBezTo>
                  <a:pt x="55605" y="49123"/>
                  <a:pt x="55812" y="49330"/>
                  <a:pt x="55812" y="49575"/>
                </a:cubicBezTo>
                <a:cubicBezTo>
                  <a:pt x="55812" y="49839"/>
                  <a:pt x="55605" y="50046"/>
                  <a:pt x="55341" y="50046"/>
                </a:cubicBezTo>
                <a:close/>
                <a:moveTo>
                  <a:pt x="55341" y="48068"/>
                </a:moveTo>
                <a:cubicBezTo>
                  <a:pt x="55096" y="48068"/>
                  <a:pt x="54889" y="47861"/>
                  <a:pt x="54889" y="47616"/>
                </a:cubicBezTo>
                <a:cubicBezTo>
                  <a:pt x="54889" y="47352"/>
                  <a:pt x="55096" y="47163"/>
                  <a:pt x="55341" y="47163"/>
                </a:cubicBezTo>
                <a:cubicBezTo>
                  <a:pt x="55605" y="47163"/>
                  <a:pt x="55812" y="47352"/>
                  <a:pt x="55812" y="47616"/>
                </a:cubicBezTo>
                <a:cubicBezTo>
                  <a:pt x="55812" y="47861"/>
                  <a:pt x="55605" y="48068"/>
                  <a:pt x="55341" y="48068"/>
                </a:cubicBezTo>
                <a:close/>
                <a:moveTo>
                  <a:pt x="55341" y="46071"/>
                </a:moveTo>
                <a:cubicBezTo>
                  <a:pt x="55115" y="46071"/>
                  <a:pt x="54927" y="45882"/>
                  <a:pt x="54927" y="45656"/>
                </a:cubicBezTo>
                <a:cubicBezTo>
                  <a:pt x="54927" y="45430"/>
                  <a:pt x="55115" y="45241"/>
                  <a:pt x="55341" y="45241"/>
                </a:cubicBezTo>
                <a:cubicBezTo>
                  <a:pt x="55567" y="45241"/>
                  <a:pt x="55756" y="45430"/>
                  <a:pt x="55756" y="45656"/>
                </a:cubicBezTo>
                <a:cubicBezTo>
                  <a:pt x="55756" y="45882"/>
                  <a:pt x="55567" y="46071"/>
                  <a:pt x="55341" y="46071"/>
                </a:cubicBezTo>
                <a:close/>
                <a:moveTo>
                  <a:pt x="55341" y="44111"/>
                </a:moveTo>
                <a:cubicBezTo>
                  <a:pt x="55115" y="44111"/>
                  <a:pt x="54927" y="43922"/>
                  <a:pt x="54927" y="43696"/>
                </a:cubicBezTo>
                <a:cubicBezTo>
                  <a:pt x="54927" y="43470"/>
                  <a:pt x="55115" y="43282"/>
                  <a:pt x="55341" y="43282"/>
                </a:cubicBezTo>
                <a:cubicBezTo>
                  <a:pt x="55567" y="43282"/>
                  <a:pt x="55756" y="43470"/>
                  <a:pt x="55756" y="43696"/>
                </a:cubicBezTo>
                <a:cubicBezTo>
                  <a:pt x="55756" y="43922"/>
                  <a:pt x="55567" y="44111"/>
                  <a:pt x="55341" y="44111"/>
                </a:cubicBezTo>
                <a:close/>
                <a:moveTo>
                  <a:pt x="55341" y="37422"/>
                </a:moveTo>
                <a:cubicBezTo>
                  <a:pt x="55567" y="37422"/>
                  <a:pt x="55737" y="37591"/>
                  <a:pt x="55737" y="37817"/>
                </a:cubicBezTo>
                <a:cubicBezTo>
                  <a:pt x="55737" y="38044"/>
                  <a:pt x="55567" y="38213"/>
                  <a:pt x="55341" y="38213"/>
                </a:cubicBezTo>
                <a:cubicBezTo>
                  <a:pt x="55115" y="38213"/>
                  <a:pt x="54945" y="38044"/>
                  <a:pt x="54945" y="37817"/>
                </a:cubicBezTo>
                <a:cubicBezTo>
                  <a:pt x="54945" y="37591"/>
                  <a:pt x="55115" y="37422"/>
                  <a:pt x="55341" y="37422"/>
                </a:cubicBezTo>
                <a:close/>
                <a:moveTo>
                  <a:pt x="55341" y="41341"/>
                </a:moveTo>
                <a:cubicBezTo>
                  <a:pt x="55567" y="41341"/>
                  <a:pt x="55737" y="41529"/>
                  <a:pt x="55737" y="41737"/>
                </a:cubicBezTo>
                <a:cubicBezTo>
                  <a:pt x="55737" y="41963"/>
                  <a:pt x="55567" y="42132"/>
                  <a:pt x="55341" y="42132"/>
                </a:cubicBezTo>
                <a:cubicBezTo>
                  <a:pt x="55115" y="42132"/>
                  <a:pt x="54945" y="41963"/>
                  <a:pt x="54945" y="41737"/>
                </a:cubicBezTo>
                <a:cubicBezTo>
                  <a:pt x="54945" y="41529"/>
                  <a:pt x="55115" y="41341"/>
                  <a:pt x="55341" y="41341"/>
                </a:cubicBezTo>
                <a:close/>
                <a:moveTo>
                  <a:pt x="55341" y="39381"/>
                </a:moveTo>
                <a:cubicBezTo>
                  <a:pt x="55567" y="39381"/>
                  <a:pt x="55737" y="39570"/>
                  <a:pt x="55737" y="39777"/>
                </a:cubicBezTo>
                <a:cubicBezTo>
                  <a:pt x="55737" y="40003"/>
                  <a:pt x="55567" y="40173"/>
                  <a:pt x="55341" y="40173"/>
                </a:cubicBezTo>
                <a:cubicBezTo>
                  <a:pt x="55115" y="40173"/>
                  <a:pt x="54945" y="40003"/>
                  <a:pt x="54945" y="39777"/>
                </a:cubicBezTo>
                <a:cubicBezTo>
                  <a:pt x="54945" y="39570"/>
                  <a:pt x="55115" y="39381"/>
                  <a:pt x="55341" y="39381"/>
                </a:cubicBezTo>
                <a:close/>
                <a:moveTo>
                  <a:pt x="55341" y="36272"/>
                </a:moveTo>
                <a:cubicBezTo>
                  <a:pt x="55115" y="36272"/>
                  <a:pt x="54927" y="36084"/>
                  <a:pt x="54927" y="35858"/>
                </a:cubicBezTo>
                <a:cubicBezTo>
                  <a:pt x="54927" y="35632"/>
                  <a:pt x="55115" y="35443"/>
                  <a:pt x="55341" y="35443"/>
                </a:cubicBezTo>
                <a:cubicBezTo>
                  <a:pt x="55567" y="35443"/>
                  <a:pt x="55756" y="35632"/>
                  <a:pt x="55756" y="35858"/>
                </a:cubicBezTo>
                <a:cubicBezTo>
                  <a:pt x="55756" y="36084"/>
                  <a:pt x="55567" y="36272"/>
                  <a:pt x="55341" y="36272"/>
                </a:cubicBezTo>
                <a:close/>
                <a:moveTo>
                  <a:pt x="55341" y="34294"/>
                </a:moveTo>
                <a:cubicBezTo>
                  <a:pt x="55115" y="34294"/>
                  <a:pt x="54927" y="34124"/>
                  <a:pt x="54927" y="33898"/>
                </a:cubicBezTo>
                <a:cubicBezTo>
                  <a:pt x="54927" y="33672"/>
                  <a:pt x="55115" y="33502"/>
                  <a:pt x="55341" y="33502"/>
                </a:cubicBezTo>
                <a:cubicBezTo>
                  <a:pt x="55567" y="33502"/>
                  <a:pt x="55756" y="33672"/>
                  <a:pt x="55756" y="33898"/>
                </a:cubicBezTo>
                <a:cubicBezTo>
                  <a:pt x="55756" y="34124"/>
                  <a:pt x="55567" y="34294"/>
                  <a:pt x="55341" y="34294"/>
                </a:cubicBezTo>
                <a:close/>
                <a:moveTo>
                  <a:pt x="55341" y="32353"/>
                </a:moveTo>
                <a:cubicBezTo>
                  <a:pt x="55115" y="32353"/>
                  <a:pt x="54927" y="32165"/>
                  <a:pt x="54927" y="31939"/>
                </a:cubicBezTo>
                <a:cubicBezTo>
                  <a:pt x="54927" y="31712"/>
                  <a:pt x="55115" y="31524"/>
                  <a:pt x="55341" y="31524"/>
                </a:cubicBezTo>
                <a:cubicBezTo>
                  <a:pt x="55567" y="31524"/>
                  <a:pt x="55756" y="31712"/>
                  <a:pt x="55756" y="31939"/>
                </a:cubicBezTo>
                <a:cubicBezTo>
                  <a:pt x="55756" y="32165"/>
                  <a:pt x="55567" y="32353"/>
                  <a:pt x="55341" y="32353"/>
                </a:cubicBezTo>
                <a:close/>
                <a:moveTo>
                  <a:pt x="55341" y="30393"/>
                </a:moveTo>
                <a:cubicBezTo>
                  <a:pt x="55115" y="30393"/>
                  <a:pt x="54927" y="30205"/>
                  <a:pt x="54927" y="29979"/>
                </a:cubicBezTo>
                <a:cubicBezTo>
                  <a:pt x="54927" y="29753"/>
                  <a:pt x="55115" y="29564"/>
                  <a:pt x="55341" y="29564"/>
                </a:cubicBezTo>
                <a:cubicBezTo>
                  <a:pt x="55567" y="29564"/>
                  <a:pt x="55756" y="29753"/>
                  <a:pt x="55756" y="29979"/>
                </a:cubicBezTo>
                <a:cubicBezTo>
                  <a:pt x="55756" y="30205"/>
                  <a:pt x="55567" y="30393"/>
                  <a:pt x="55341" y="30393"/>
                </a:cubicBezTo>
                <a:close/>
                <a:moveTo>
                  <a:pt x="55341" y="28415"/>
                </a:moveTo>
                <a:cubicBezTo>
                  <a:pt x="55115" y="28415"/>
                  <a:pt x="54945" y="28227"/>
                  <a:pt x="54945" y="28019"/>
                </a:cubicBezTo>
                <a:cubicBezTo>
                  <a:pt x="54945" y="27793"/>
                  <a:pt x="55115" y="27624"/>
                  <a:pt x="55341" y="27624"/>
                </a:cubicBezTo>
                <a:cubicBezTo>
                  <a:pt x="55567" y="27624"/>
                  <a:pt x="55737" y="27793"/>
                  <a:pt x="55737" y="28019"/>
                </a:cubicBezTo>
                <a:cubicBezTo>
                  <a:pt x="55737" y="28227"/>
                  <a:pt x="55567" y="28415"/>
                  <a:pt x="55341" y="28415"/>
                </a:cubicBezTo>
                <a:close/>
                <a:moveTo>
                  <a:pt x="55341" y="25702"/>
                </a:moveTo>
                <a:cubicBezTo>
                  <a:pt x="55548" y="25702"/>
                  <a:pt x="55718" y="25852"/>
                  <a:pt x="55718" y="26060"/>
                </a:cubicBezTo>
                <a:cubicBezTo>
                  <a:pt x="55718" y="26267"/>
                  <a:pt x="55548" y="26436"/>
                  <a:pt x="55341" y="26436"/>
                </a:cubicBezTo>
                <a:cubicBezTo>
                  <a:pt x="55134" y="26436"/>
                  <a:pt x="54964" y="26267"/>
                  <a:pt x="54964" y="26060"/>
                </a:cubicBezTo>
                <a:cubicBezTo>
                  <a:pt x="54964" y="25852"/>
                  <a:pt x="55134" y="25702"/>
                  <a:pt x="55341" y="25702"/>
                </a:cubicBezTo>
                <a:close/>
                <a:moveTo>
                  <a:pt x="55341" y="23723"/>
                </a:moveTo>
                <a:cubicBezTo>
                  <a:pt x="55548" y="23723"/>
                  <a:pt x="55718" y="23893"/>
                  <a:pt x="55718" y="24100"/>
                </a:cubicBezTo>
                <a:cubicBezTo>
                  <a:pt x="55718" y="24307"/>
                  <a:pt x="55548" y="24477"/>
                  <a:pt x="55341" y="24477"/>
                </a:cubicBezTo>
                <a:cubicBezTo>
                  <a:pt x="55134" y="24477"/>
                  <a:pt x="54964" y="24307"/>
                  <a:pt x="54964" y="24100"/>
                </a:cubicBezTo>
                <a:cubicBezTo>
                  <a:pt x="54964" y="23893"/>
                  <a:pt x="55134" y="23723"/>
                  <a:pt x="55341" y="23723"/>
                </a:cubicBezTo>
                <a:close/>
                <a:moveTo>
                  <a:pt x="55341" y="22536"/>
                </a:moveTo>
                <a:cubicBezTo>
                  <a:pt x="55134" y="22536"/>
                  <a:pt x="54945" y="22348"/>
                  <a:pt x="54945" y="22140"/>
                </a:cubicBezTo>
                <a:cubicBezTo>
                  <a:pt x="54945" y="21914"/>
                  <a:pt x="55134" y="21745"/>
                  <a:pt x="55341" y="21745"/>
                </a:cubicBezTo>
                <a:cubicBezTo>
                  <a:pt x="55567" y="21745"/>
                  <a:pt x="55737" y="21914"/>
                  <a:pt x="55737" y="22140"/>
                </a:cubicBezTo>
                <a:cubicBezTo>
                  <a:pt x="55737" y="22348"/>
                  <a:pt x="55567" y="22536"/>
                  <a:pt x="55341" y="22536"/>
                </a:cubicBezTo>
                <a:close/>
                <a:moveTo>
                  <a:pt x="55341" y="20576"/>
                </a:moveTo>
                <a:cubicBezTo>
                  <a:pt x="55134" y="20576"/>
                  <a:pt x="54945" y="20407"/>
                  <a:pt x="54945" y="20181"/>
                </a:cubicBezTo>
                <a:cubicBezTo>
                  <a:pt x="54945" y="19955"/>
                  <a:pt x="55134" y="19785"/>
                  <a:pt x="55341" y="19785"/>
                </a:cubicBezTo>
                <a:cubicBezTo>
                  <a:pt x="55567" y="19785"/>
                  <a:pt x="55737" y="19955"/>
                  <a:pt x="55737" y="20181"/>
                </a:cubicBezTo>
                <a:cubicBezTo>
                  <a:pt x="55737" y="20407"/>
                  <a:pt x="55567" y="20576"/>
                  <a:pt x="55341" y="20576"/>
                </a:cubicBezTo>
                <a:close/>
                <a:moveTo>
                  <a:pt x="55341" y="18617"/>
                </a:moveTo>
                <a:cubicBezTo>
                  <a:pt x="55134" y="18617"/>
                  <a:pt x="54945" y="18428"/>
                  <a:pt x="54945" y="18221"/>
                </a:cubicBezTo>
                <a:cubicBezTo>
                  <a:pt x="54945" y="18014"/>
                  <a:pt x="55134" y="17825"/>
                  <a:pt x="55341" y="17825"/>
                </a:cubicBezTo>
                <a:cubicBezTo>
                  <a:pt x="55567" y="17825"/>
                  <a:pt x="55737" y="18014"/>
                  <a:pt x="55737" y="18221"/>
                </a:cubicBezTo>
                <a:cubicBezTo>
                  <a:pt x="55737" y="18428"/>
                  <a:pt x="55567" y="18617"/>
                  <a:pt x="55341" y="18617"/>
                </a:cubicBezTo>
                <a:close/>
                <a:moveTo>
                  <a:pt x="55341" y="16657"/>
                </a:moveTo>
                <a:cubicBezTo>
                  <a:pt x="55134" y="16657"/>
                  <a:pt x="54945" y="16469"/>
                  <a:pt x="54945" y="16261"/>
                </a:cubicBezTo>
                <a:cubicBezTo>
                  <a:pt x="54945" y="16035"/>
                  <a:pt x="55134" y="15866"/>
                  <a:pt x="55341" y="15866"/>
                </a:cubicBezTo>
                <a:cubicBezTo>
                  <a:pt x="55567" y="15866"/>
                  <a:pt x="55737" y="16035"/>
                  <a:pt x="55737" y="16261"/>
                </a:cubicBezTo>
                <a:cubicBezTo>
                  <a:pt x="55737" y="16488"/>
                  <a:pt x="55567" y="16657"/>
                  <a:pt x="55341" y="16657"/>
                </a:cubicBezTo>
                <a:close/>
                <a:moveTo>
                  <a:pt x="55341" y="13925"/>
                </a:moveTo>
                <a:cubicBezTo>
                  <a:pt x="55548" y="13925"/>
                  <a:pt x="55699" y="14095"/>
                  <a:pt x="55699" y="14302"/>
                </a:cubicBezTo>
                <a:cubicBezTo>
                  <a:pt x="55699" y="14509"/>
                  <a:pt x="55548" y="14679"/>
                  <a:pt x="55341" y="14679"/>
                </a:cubicBezTo>
                <a:cubicBezTo>
                  <a:pt x="55134" y="14679"/>
                  <a:pt x="54983" y="14509"/>
                  <a:pt x="54983" y="14302"/>
                </a:cubicBezTo>
                <a:cubicBezTo>
                  <a:pt x="54983" y="14095"/>
                  <a:pt x="55134" y="13925"/>
                  <a:pt x="55341" y="13925"/>
                </a:cubicBezTo>
                <a:close/>
                <a:moveTo>
                  <a:pt x="55341" y="11965"/>
                </a:moveTo>
                <a:cubicBezTo>
                  <a:pt x="55548" y="11965"/>
                  <a:pt x="55699" y="12135"/>
                  <a:pt x="55699" y="12342"/>
                </a:cubicBezTo>
                <a:cubicBezTo>
                  <a:pt x="55699" y="12531"/>
                  <a:pt x="55548" y="12700"/>
                  <a:pt x="55341" y="12700"/>
                </a:cubicBezTo>
                <a:cubicBezTo>
                  <a:pt x="55134" y="12700"/>
                  <a:pt x="54983" y="12531"/>
                  <a:pt x="54983" y="12342"/>
                </a:cubicBezTo>
                <a:cubicBezTo>
                  <a:pt x="54983" y="12135"/>
                  <a:pt x="55134" y="11965"/>
                  <a:pt x="55341" y="11965"/>
                </a:cubicBezTo>
                <a:close/>
                <a:moveTo>
                  <a:pt x="55341" y="10741"/>
                </a:moveTo>
                <a:cubicBezTo>
                  <a:pt x="55134" y="10741"/>
                  <a:pt x="54964" y="10590"/>
                  <a:pt x="54964" y="10383"/>
                </a:cubicBezTo>
                <a:cubicBezTo>
                  <a:pt x="54964" y="10175"/>
                  <a:pt x="55134" y="10006"/>
                  <a:pt x="55341" y="10006"/>
                </a:cubicBezTo>
                <a:cubicBezTo>
                  <a:pt x="55548" y="10006"/>
                  <a:pt x="55718" y="10175"/>
                  <a:pt x="55718" y="10383"/>
                </a:cubicBezTo>
                <a:cubicBezTo>
                  <a:pt x="55718" y="10590"/>
                  <a:pt x="55548" y="10741"/>
                  <a:pt x="55341" y="10741"/>
                </a:cubicBezTo>
                <a:close/>
                <a:moveTo>
                  <a:pt x="55341" y="8781"/>
                </a:moveTo>
                <a:cubicBezTo>
                  <a:pt x="55134" y="8781"/>
                  <a:pt x="54983" y="8630"/>
                  <a:pt x="54983" y="8423"/>
                </a:cubicBezTo>
                <a:cubicBezTo>
                  <a:pt x="54983" y="8216"/>
                  <a:pt x="55134" y="8065"/>
                  <a:pt x="55341" y="8065"/>
                </a:cubicBezTo>
                <a:cubicBezTo>
                  <a:pt x="55548" y="8065"/>
                  <a:pt x="55699" y="8216"/>
                  <a:pt x="55699" y="8423"/>
                </a:cubicBezTo>
                <a:cubicBezTo>
                  <a:pt x="55699" y="8630"/>
                  <a:pt x="55548" y="8781"/>
                  <a:pt x="55341" y="8781"/>
                </a:cubicBezTo>
                <a:close/>
                <a:moveTo>
                  <a:pt x="55341" y="6821"/>
                </a:moveTo>
                <a:cubicBezTo>
                  <a:pt x="55134" y="6821"/>
                  <a:pt x="54983" y="6671"/>
                  <a:pt x="54983" y="6463"/>
                </a:cubicBezTo>
                <a:cubicBezTo>
                  <a:pt x="54983" y="6256"/>
                  <a:pt x="55134" y="6086"/>
                  <a:pt x="55341" y="6086"/>
                </a:cubicBezTo>
                <a:cubicBezTo>
                  <a:pt x="55548" y="6086"/>
                  <a:pt x="55699" y="6256"/>
                  <a:pt x="55699" y="6463"/>
                </a:cubicBezTo>
                <a:cubicBezTo>
                  <a:pt x="55699" y="6671"/>
                  <a:pt x="55548" y="6821"/>
                  <a:pt x="55341" y="6821"/>
                </a:cubicBezTo>
                <a:close/>
                <a:moveTo>
                  <a:pt x="55341" y="4862"/>
                </a:moveTo>
                <a:cubicBezTo>
                  <a:pt x="55134" y="4862"/>
                  <a:pt x="54983" y="4692"/>
                  <a:pt x="54983" y="4504"/>
                </a:cubicBezTo>
                <a:cubicBezTo>
                  <a:pt x="54983" y="4296"/>
                  <a:pt x="55134" y="4127"/>
                  <a:pt x="55341" y="4127"/>
                </a:cubicBezTo>
                <a:cubicBezTo>
                  <a:pt x="55548" y="4127"/>
                  <a:pt x="55699" y="4296"/>
                  <a:pt x="55699" y="4504"/>
                </a:cubicBezTo>
                <a:cubicBezTo>
                  <a:pt x="55699" y="4692"/>
                  <a:pt x="55548" y="4862"/>
                  <a:pt x="55341" y="4862"/>
                </a:cubicBezTo>
                <a:close/>
                <a:moveTo>
                  <a:pt x="55341" y="2902"/>
                </a:moveTo>
                <a:cubicBezTo>
                  <a:pt x="55134" y="2902"/>
                  <a:pt x="54983" y="2732"/>
                  <a:pt x="54983" y="2544"/>
                </a:cubicBezTo>
                <a:cubicBezTo>
                  <a:pt x="54983" y="2337"/>
                  <a:pt x="55134" y="2167"/>
                  <a:pt x="55341" y="2167"/>
                </a:cubicBezTo>
                <a:cubicBezTo>
                  <a:pt x="55548" y="2167"/>
                  <a:pt x="55699" y="2337"/>
                  <a:pt x="55699" y="2544"/>
                </a:cubicBezTo>
                <a:cubicBezTo>
                  <a:pt x="55699" y="2732"/>
                  <a:pt x="55548" y="2902"/>
                  <a:pt x="55341" y="2902"/>
                </a:cubicBezTo>
                <a:close/>
                <a:moveTo>
                  <a:pt x="55341" y="923"/>
                </a:moveTo>
                <a:cubicBezTo>
                  <a:pt x="55134" y="923"/>
                  <a:pt x="54983" y="773"/>
                  <a:pt x="54983" y="584"/>
                </a:cubicBezTo>
                <a:cubicBezTo>
                  <a:pt x="54983" y="377"/>
                  <a:pt x="55134" y="226"/>
                  <a:pt x="55341" y="226"/>
                </a:cubicBezTo>
                <a:cubicBezTo>
                  <a:pt x="55548" y="226"/>
                  <a:pt x="55699" y="377"/>
                  <a:pt x="55699" y="584"/>
                </a:cubicBezTo>
                <a:cubicBezTo>
                  <a:pt x="55699" y="773"/>
                  <a:pt x="55548" y="923"/>
                  <a:pt x="55341" y="923"/>
                </a:cubicBezTo>
                <a:close/>
                <a:moveTo>
                  <a:pt x="53381" y="55925"/>
                </a:moveTo>
                <a:cubicBezTo>
                  <a:pt x="53118" y="55925"/>
                  <a:pt x="52910" y="55718"/>
                  <a:pt x="52910" y="55454"/>
                </a:cubicBezTo>
                <a:cubicBezTo>
                  <a:pt x="52910" y="55190"/>
                  <a:pt x="53137" y="54983"/>
                  <a:pt x="53381" y="54983"/>
                </a:cubicBezTo>
                <a:cubicBezTo>
                  <a:pt x="53645" y="54983"/>
                  <a:pt x="53853" y="55190"/>
                  <a:pt x="53853" y="55454"/>
                </a:cubicBezTo>
                <a:cubicBezTo>
                  <a:pt x="53853" y="55718"/>
                  <a:pt x="53645" y="55925"/>
                  <a:pt x="53381" y="55925"/>
                </a:cubicBezTo>
                <a:close/>
                <a:moveTo>
                  <a:pt x="53381" y="53966"/>
                </a:moveTo>
                <a:cubicBezTo>
                  <a:pt x="53118" y="53966"/>
                  <a:pt x="52910" y="53758"/>
                  <a:pt x="52910" y="53495"/>
                </a:cubicBezTo>
                <a:cubicBezTo>
                  <a:pt x="52910" y="53231"/>
                  <a:pt x="53137" y="53023"/>
                  <a:pt x="53381" y="53023"/>
                </a:cubicBezTo>
                <a:cubicBezTo>
                  <a:pt x="53645" y="53023"/>
                  <a:pt x="53853" y="53231"/>
                  <a:pt x="53853" y="53495"/>
                </a:cubicBezTo>
                <a:cubicBezTo>
                  <a:pt x="53853" y="53758"/>
                  <a:pt x="53645" y="53966"/>
                  <a:pt x="53381" y="53966"/>
                </a:cubicBezTo>
                <a:close/>
                <a:moveTo>
                  <a:pt x="53381" y="51987"/>
                </a:moveTo>
                <a:cubicBezTo>
                  <a:pt x="53118" y="51987"/>
                  <a:pt x="52929" y="51780"/>
                  <a:pt x="52929" y="51535"/>
                </a:cubicBezTo>
                <a:cubicBezTo>
                  <a:pt x="52929" y="51271"/>
                  <a:pt x="53137" y="51083"/>
                  <a:pt x="53381" y="51083"/>
                </a:cubicBezTo>
                <a:cubicBezTo>
                  <a:pt x="53626" y="51083"/>
                  <a:pt x="53834" y="51271"/>
                  <a:pt x="53834" y="51535"/>
                </a:cubicBezTo>
                <a:cubicBezTo>
                  <a:pt x="53834" y="51780"/>
                  <a:pt x="53626" y="51987"/>
                  <a:pt x="53381" y="51987"/>
                </a:cubicBezTo>
                <a:close/>
                <a:moveTo>
                  <a:pt x="53381" y="50046"/>
                </a:moveTo>
                <a:cubicBezTo>
                  <a:pt x="53118" y="50046"/>
                  <a:pt x="52929" y="49839"/>
                  <a:pt x="52929" y="49575"/>
                </a:cubicBezTo>
                <a:cubicBezTo>
                  <a:pt x="52929" y="49330"/>
                  <a:pt x="53137" y="49123"/>
                  <a:pt x="53381" y="49123"/>
                </a:cubicBezTo>
                <a:cubicBezTo>
                  <a:pt x="53626" y="49123"/>
                  <a:pt x="53834" y="49330"/>
                  <a:pt x="53834" y="49575"/>
                </a:cubicBezTo>
                <a:cubicBezTo>
                  <a:pt x="53834" y="49839"/>
                  <a:pt x="53626" y="50046"/>
                  <a:pt x="53381" y="50046"/>
                </a:cubicBezTo>
                <a:close/>
                <a:moveTo>
                  <a:pt x="53381" y="48068"/>
                </a:moveTo>
                <a:cubicBezTo>
                  <a:pt x="53118" y="48068"/>
                  <a:pt x="52929" y="47861"/>
                  <a:pt x="52929" y="47616"/>
                </a:cubicBezTo>
                <a:cubicBezTo>
                  <a:pt x="52929" y="47352"/>
                  <a:pt x="53137" y="47145"/>
                  <a:pt x="53381" y="47145"/>
                </a:cubicBezTo>
                <a:cubicBezTo>
                  <a:pt x="53626" y="47145"/>
                  <a:pt x="53834" y="47352"/>
                  <a:pt x="53834" y="47616"/>
                </a:cubicBezTo>
                <a:cubicBezTo>
                  <a:pt x="53834" y="47861"/>
                  <a:pt x="53626" y="48068"/>
                  <a:pt x="53381" y="48068"/>
                </a:cubicBezTo>
                <a:close/>
                <a:moveTo>
                  <a:pt x="53381" y="46108"/>
                </a:moveTo>
                <a:cubicBezTo>
                  <a:pt x="53118" y="46108"/>
                  <a:pt x="52929" y="45901"/>
                  <a:pt x="52929" y="45656"/>
                </a:cubicBezTo>
                <a:cubicBezTo>
                  <a:pt x="52929" y="45392"/>
                  <a:pt x="53137" y="45185"/>
                  <a:pt x="53381" y="45185"/>
                </a:cubicBezTo>
                <a:cubicBezTo>
                  <a:pt x="53626" y="45185"/>
                  <a:pt x="53834" y="45392"/>
                  <a:pt x="53834" y="45656"/>
                </a:cubicBezTo>
                <a:cubicBezTo>
                  <a:pt x="53834" y="45901"/>
                  <a:pt x="53626" y="46108"/>
                  <a:pt x="53381" y="46108"/>
                </a:cubicBezTo>
                <a:close/>
                <a:moveTo>
                  <a:pt x="53381" y="31524"/>
                </a:moveTo>
                <a:cubicBezTo>
                  <a:pt x="53608" y="31524"/>
                  <a:pt x="53796" y="31712"/>
                  <a:pt x="53796" y="31939"/>
                </a:cubicBezTo>
                <a:cubicBezTo>
                  <a:pt x="53796" y="32165"/>
                  <a:pt x="53608" y="32334"/>
                  <a:pt x="53381" y="32334"/>
                </a:cubicBezTo>
                <a:cubicBezTo>
                  <a:pt x="53155" y="32334"/>
                  <a:pt x="52986" y="32165"/>
                  <a:pt x="52986" y="31939"/>
                </a:cubicBezTo>
                <a:cubicBezTo>
                  <a:pt x="52986" y="31712"/>
                  <a:pt x="53155" y="31524"/>
                  <a:pt x="53381" y="31524"/>
                </a:cubicBezTo>
                <a:close/>
                <a:moveTo>
                  <a:pt x="53381" y="40173"/>
                </a:moveTo>
                <a:cubicBezTo>
                  <a:pt x="53155" y="40173"/>
                  <a:pt x="52986" y="39984"/>
                  <a:pt x="52986" y="39777"/>
                </a:cubicBezTo>
                <a:cubicBezTo>
                  <a:pt x="52986" y="39570"/>
                  <a:pt x="53155" y="39381"/>
                  <a:pt x="53381" y="39381"/>
                </a:cubicBezTo>
                <a:cubicBezTo>
                  <a:pt x="53608" y="39381"/>
                  <a:pt x="53777" y="39551"/>
                  <a:pt x="53777" y="39777"/>
                </a:cubicBezTo>
                <a:cubicBezTo>
                  <a:pt x="53777" y="40003"/>
                  <a:pt x="53608" y="40173"/>
                  <a:pt x="53381" y="40173"/>
                </a:cubicBezTo>
                <a:close/>
                <a:moveTo>
                  <a:pt x="53381" y="38213"/>
                </a:moveTo>
                <a:cubicBezTo>
                  <a:pt x="53155" y="38213"/>
                  <a:pt x="52986" y="38025"/>
                  <a:pt x="52986" y="37817"/>
                </a:cubicBezTo>
                <a:cubicBezTo>
                  <a:pt x="52986" y="37591"/>
                  <a:pt x="53155" y="37403"/>
                  <a:pt x="53381" y="37403"/>
                </a:cubicBezTo>
                <a:cubicBezTo>
                  <a:pt x="53608" y="37403"/>
                  <a:pt x="53777" y="37591"/>
                  <a:pt x="53777" y="37817"/>
                </a:cubicBezTo>
                <a:cubicBezTo>
                  <a:pt x="53777" y="38025"/>
                  <a:pt x="53608" y="38213"/>
                  <a:pt x="53381" y="38213"/>
                </a:cubicBezTo>
                <a:close/>
                <a:moveTo>
                  <a:pt x="53381" y="34294"/>
                </a:moveTo>
                <a:cubicBezTo>
                  <a:pt x="53155" y="34294"/>
                  <a:pt x="52986" y="34105"/>
                  <a:pt x="52986" y="33898"/>
                </a:cubicBezTo>
                <a:cubicBezTo>
                  <a:pt x="52986" y="33672"/>
                  <a:pt x="53155" y="33502"/>
                  <a:pt x="53381" y="33502"/>
                </a:cubicBezTo>
                <a:cubicBezTo>
                  <a:pt x="53608" y="33502"/>
                  <a:pt x="53777" y="33672"/>
                  <a:pt x="53777" y="33898"/>
                </a:cubicBezTo>
                <a:cubicBezTo>
                  <a:pt x="53777" y="34105"/>
                  <a:pt x="53608" y="34294"/>
                  <a:pt x="53381" y="34294"/>
                </a:cubicBezTo>
                <a:close/>
                <a:moveTo>
                  <a:pt x="53381" y="36253"/>
                </a:moveTo>
                <a:cubicBezTo>
                  <a:pt x="53155" y="36253"/>
                  <a:pt x="52986" y="36065"/>
                  <a:pt x="52986" y="35858"/>
                </a:cubicBezTo>
                <a:cubicBezTo>
                  <a:pt x="52986" y="35632"/>
                  <a:pt x="53155" y="35462"/>
                  <a:pt x="53381" y="35462"/>
                </a:cubicBezTo>
                <a:cubicBezTo>
                  <a:pt x="53608" y="35462"/>
                  <a:pt x="53777" y="35632"/>
                  <a:pt x="53777" y="35858"/>
                </a:cubicBezTo>
                <a:cubicBezTo>
                  <a:pt x="53777" y="36065"/>
                  <a:pt x="53608" y="36253"/>
                  <a:pt x="53381" y="36253"/>
                </a:cubicBezTo>
                <a:close/>
                <a:moveTo>
                  <a:pt x="53381" y="43282"/>
                </a:moveTo>
                <a:cubicBezTo>
                  <a:pt x="53608" y="43282"/>
                  <a:pt x="53796" y="43470"/>
                  <a:pt x="53796" y="43696"/>
                </a:cubicBezTo>
                <a:cubicBezTo>
                  <a:pt x="53796" y="43922"/>
                  <a:pt x="53608" y="44111"/>
                  <a:pt x="53381" y="44111"/>
                </a:cubicBezTo>
                <a:cubicBezTo>
                  <a:pt x="53155" y="44111"/>
                  <a:pt x="52986" y="43922"/>
                  <a:pt x="52986" y="43696"/>
                </a:cubicBezTo>
                <a:cubicBezTo>
                  <a:pt x="52986" y="43470"/>
                  <a:pt x="53155" y="43282"/>
                  <a:pt x="53381" y="43282"/>
                </a:cubicBezTo>
                <a:close/>
                <a:moveTo>
                  <a:pt x="53381" y="41322"/>
                </a:moveTo>
                <a:cubicBezTo>
                  <a:pt x="53608" y="41322"/>
                  <a:pt x="53796" y="41511"/>
                  <a:pt x="53796" y="41737"/>
                </a:cubicBezTo>
                <a:cubicBezTo>
                  <a:pt x="53796" y="41963"/>
                  <a:pt x="53608" y="42151"/>
                  <a:pt x="53381" y="42151"/>
                </a:cubicBezTo>
                <a:cubicBezTo>
                  <a:pt x="53155" y="42151"/>
                  <a:pt x="52986" y="41963"/>
                  <a:pt x="52986" y="41737"/>
                </a:cubicBezTo>
                <a:cubicBezTo>
                  <a:pt x="52986" y="41511"/>
                  <a:pt x="53155" y="41322"/>
                  <a:pt x="53381" y="41322"/>
                </a:cubicBezTo>
                <a:close/>
                <a:moveTo>
                  <a:pt x="53381" y="30393"/>
                </a:moveTo>
                <a:cubicBezTo>
                  <a:pt x="53155" y="30393"/>
                  <a:pt x="52967" y="30205"/>
                  <a:pt x="52967" y="29979"/>
                </a:cubicBezTo>
                <a:cubicBezTo>
                  <a:pt x="52967" y="29734"/>
                  <a:pt x="53155" y="29546"/>
                  <a:pt x="53381" y="29546"/>
                </a:cubicBezTo>
                <a:cubicBezTo>
                  <a:pt x="53608" y="29546"/>
                  <a:pt x="53796" y="29734"/>
                  <a:pt x="53796" y="29979"/>
                </a:cubicBezTo>
                <a:cubicBezTo>
                  <a:pt x="53796" y="30205"/>
                  <a:pt x="53608" y="30393"/>
                  <a:pt x="53381" y="30393"/>
                </a:cubicBezTo>
                <a:close/>
                <a:moveTo>
                  <a:pt x="53381" y="28415"/>
                </a:moveTo>
                <a:cubicBezTo>
                  <a:pt x="53155" y="28415"/>
                  <a:pt x="52967" y="28245"/>
                  <a:pt x="52967" y="28000"/>
                </a:cubicBezTo>
                <a:cubicBezTo>
                  <a:pt x="52967" y="27774"/>
                  <a:pt x="53155" y="27586"/>
                  <a:pt x="53381" y="27586"/>
                </a:cubicBezTo>
                <a:cubicBezTo>
                  <a:pt x="53608" y="27586"/>
                  <a:pt x="53796" y="27774"/>
                  <a:pt x="53796" y="28000"/>
                </a:cubicBezTo>
                <a:cubicBezTo>
                  <a:pt x="53796" y="28245"/>
                  <a:pt x="53608" y="28415"/>
                  <a:pt x="53381" y="28415"/>
                </a:cubicBezTo>
                <a:close/>
                <a:moveTo>
                  <a:pt x="53381" y="26455"/>
                </a:moveTo>
                <a:cubicBezTo>
                  <a:pt x="53155" y="26455"/>
                  <a:pt x="52986" y="26286"/>
                  <a:pt x="52986" y="26060"/>
                </a:cubicBezTo>
                <a:cubicBezTo>
                  <a:pt x="52986" y="25833"/>
                  <a:pt x="53155" y="25645"/>
                  <a:pt x="53381" y="25645"/>
                </a:cubicBezTo>
                <a:cubicBezTo>
                  <a:pt x="53608" y="25645"/>
                  <a:pt x="53777" y="25833"/>
                  <a:pt x="53777" y="26060"/>
                </a:cubicBezTo>
                <a:cubicBezTo>
                  <a:pt x="53777" y="26286"/>
                  <a:pt x="53608" y="26455"/>
                  <a:pt x="53381" y="26455"/>
                </a:cubicBezTo>
                <a:close/>
                <a:moveTo>
                  <a:pt x="53381" y="24496"/>
                </a:moveTo>
                <a:cubicBezTo>
                  <a:pt x="53155" y="24496"/>
                  <a:pt x="52986" y="24307"/>
                  <a:pt x="52986" y="24100"/>
                </a:cubicBezTo>
                <a:cubicBezTo>
                  <a:pt x="52986" y="23874"/>
                  <a:pt x="53155" y="23704"/>
                  <a:pt x="53381" y="23704"/>
                </a:cubicBezTo>
                <a:cubicBezTo>
                  <a:pt x="53608" y="23704"/>
                  <a:pt x="53777" y="23874"/>
                  <a:pt x="53777" y="24100"/>
                </a:cubicBezTo>
                <a:cubicBezTo>
                  <a:pt x="53777" y="24307"/>
                  <a:pt x="53608" y="24496"/>
                  <a:pt x="53381" y="24496"/>
                </a:cubicBezTo>
                <a:close/>
                <a:moveTo>
                  <a:pt x="53381" y="21726"/>
                </a:moveTo>
                <a:cubicBezTo>
                  <a:pt x="53608" y="21726"/>
                  <a:pt x="53777" y="21914"/>
                  <a:pt x="53777" y="22121"/>
                </a:cubicBezTo>
                <a:cubicBezTo>
                  <a:pt x="53777" y="22348"/>
                  <a:pt x="53608" y="22517"/>
                  <a:pt x="53381" y="22517"/>
                </a:cubicBezTo>
                <a:cubicBezTo>
                  <a:pt x="53174" y="22517"/>
                  <a:pt x="53005" y="22348"/>
                  <a:pt x="53005" y="22121"/>
                </a:cubicBezTo>
                <a:cubicBezTo>
                  <a:pt x="53005" y="21914"/>
                  <a:pt x="53174" y="21726"/>
                  <a:pt x="53381" y="21726"/>
                </a:cubicBezTo>
                <a:close/>
                <a:moveTo>
                  <a:pt x="53381" y="20576"/>
                </a:moveTo>
                <a:cubicBezTo>
                  <a:pt x="53155" y="20576"/>
                  <a:pt x="52986" y="20388"/>
                  <a:pt x="52986" y="20162"/>
                </a:cubicBezTo>
                <a:cubicBezTo>
                  <a:pt x="52986" y="19955"/>
                  <a:pt x="53155" y="19766"/>
                  <a:pt x="53381" y="19766"/>
                </a:cubicBezTo>
                <a:cubicBezTo>
                  <a:pt x="53608" y="19766"/>
                  <a:pt x="53777" y="19955"/>
                  <a:pt x="53777" y="20162"/>
                </a:cubicBezTo>
                <a:cubicBezTo>
                  <a:pt x="53777" y="20388"/>
                  <a:pt x="53608" y="20576"/>
                  <a:pt x="53381" y="20576"/>
                </a:cubicBezTo>
                <a:close/>
                <a:moveTo>
                  <a:pt x="53381" y="18598"/>
                </a:moveTo>
                <a:cubicBezTo>
                  <a:pt x="53155" y="18598"/>
                  <a:pt x="52986" y="18428"/>
                  <a:pt x="52986" y="18202"/>
                </a:cubicBezTo>
                <a:cubicBezTo>
                  <a:pt x="52986" y="17995"/>
                  <a:pt x="53155" y="17807"/>
                  <a:pt x="53381" y="17807"/>
                </a:cubicBezTo>
                <a:cubicBezTo>
                  <a:pt x="53608" y="17807"/>
                  <a:pt x="53777" y="17995"/>
                  <a:pt x="53777" y="18202"/>
                </a:cubicBezTo>
                <a:cubicBezTo>
                  <a:pt x="53777" y="18428"/>
                  <a:pt x="53608" y="18598"/>
                  <a:pt x="53381" y="18598"/>
                </a:cubicBezTo>
                <a:close/>
                <a:moveTo>
                  <a:pt x="53381" y="16638"/>
                </a:moveTo>
                <a:cubicBezTo>
                  <a:pt x="53174" y="16638"/>
                  <a:pt x="53005" y="16469"/>
                  <a:pt x="53005" y="16243"/>
                </a:cubicBezTo>
                <a:cubicBezTo>
                  <a:pt x="53005" y="16035"/>
                  <a:pt x="53174" y="15847"/>
                  <a:pt x="53381" y="15847"/>
                </a:cubicBezTo>
                <a:cubicBezTo>
                  <a:pt x="53608" y="15847"/>
                  <a:pt x="53777" y="16035"/>
                  <a:pt x="53777" y="16243"/>
                </a:cubicBezTo>
                <a:cubicBezTo>
                  <a:pt x="53777" y="16469"/>
                  <a:pt x="53608" y="16638"/>
                  <a:pt x="53381" y="16638"/>
                </a:cubicBezTo>
                <a:close/>
                <a:moveTo>
                  <a:pt x="53381" y="14660"/>
                </a:moveTo>
                <a:cubicBezTo>
                  <a:pt x="53174" y="14660"/>
                  <a:pt x="53005" y="14490"/>
                  <a:pt x="53005" y="14283"/>
                </a:cubicBezTo>
                <a:cubicBezTo>
                  <a:pt x="53005" y="14076"/>
                  <a:pt x="53174" y="13925"/>
                  <a:pt x="53381" y="13925"/>
                </a:cubicBezTo>
                <a:cubicBezTo>
                  <a:pt x="53608" y="13925"/>
                  <a:pt x="53777" y="14076"/>
                  <a:pt x="53777" y="14283"/>
                </a:cubicBezTo>
                <a:cubicBezTo>
                  <a:pt x="53777" y="14490"/>
                  <a:pt x="53608" y="14660"/>
                  <a:pt x="53381" y="14660"/>
                </a:cubicBezTo>
                <a:close/>
                <a:moveTo>
                  <a:pt x="53381" y="12700"/>
                </a:moveTo>
                <a:cubicBezTo>
                  <a:pt x="53193" y="12700"/>
                  <a:pt x="53023" y="12531"/>
                  <a:pt x="53023" y="12323"/>
                </a:cubicBezTo>
                <a:cubicBezTo>
                  <a:pt x="53023" y="12116"/>
                  <a:pt x="53193" y="11965"/>
                  <a:pt x="53381" y="11965"/>
                </a:cubicBezTo>
                <a:cubicBezTo>
                  <a:pt x="53589" y="11965"/>
                  <a:pt x="53758" y="12116"/>
                  <a:pt x="53758" y="12323"/>
                </a:cubicBezTo>
                <a:cubicBezTo>
                  <a:pt x="53758" y="12531"/>
                  <a:pt x="53589" y="12700"/>
                  <a:pt x="53381" y="12700"/>
                </a:cubicBezTo>
                <a:close/>
                <a:moveTo>
                  <a:pt x="53381" y="10722"/>
                </a:moveTo>
                <a:cubicBezTo>
                  <a:pt x="53193" y="10722"/>
                  <a:pt x="53023" y="10571"/>
                  <a:pt x="53023" y="10364"/>
                </a:cubicBezTo>
                <a:cubicBezTo>
                  <a:pt x="53023" y="10156"/>
                  <a:pt x="53193" y="9987"/>
                  <a:pt x="53381" y="9987"/>
                </a:cubicBezTo>
                <a:cubicBezTo>
                  <a:pt x="53589" y="9987"/>
                  <a:pt x="53758" y="10156"/>
                  <a:pt x="53758" y="10364"/>
                </a:cubicBezTo>
                <a:cubicBezTo>
                  <a:pt x="53758" y="10571"/>
                  <a:pt x="53589" y="10722"/>
                  <a:pt x="53381" y="10722"/>
                </a:cubicBezTo>
                <a:close/>
                <a:moveTo>
                  <a:pt x="53381" y="8781"/>
                </a:moveTo>
                <a:cubicBezTo>
                  <a:pt x="53193" y="8781"/>
                  <a:pt x="53023" y="8611"/>
                  <a:pt x="53023" y="8404"/>
                </a:cubicBezTo>
                <a:cubicBezTo>
                  <a:pt x="53023" y="8216"/>
                  <a:pt x="53193" y="8046"/>
                  <a:pt x="53381" y="8046"/>
                </a:cubicBezTo>
                <a:cubicBezTo>
                  <a:pt x="53589" y="8046"/>
                  <a:pt x="53758" y="8216"/>
                  <a:pt x="53758" y="8404"/>
                </a:cubicBezTo>
                <a:cubicBezTo>
                  <a:pt x="53758" y="8611"/>
                  <a:pt x="53589" y="8781"/>
                  <a:pt x="53381" y="8781"/>
                </a:cubicBezTo>
                <a:close/>
                <a:moveTo>
                  <a:pt x="53381" y="6821"/>
                </a:moveTo>
                <a:cubicBezTo>
                  <a:pt x="53193" y="6821"/>
                  <a:pt x="53023" y="6652"/>
                  <a:pt x="53023" y="6444"/>
                </a:cubicBezTo>
                <a:cubicBezTo>
                  <a:pt x="53023" y="6237"/>
                  <a:pt x="53193" y="6086"/>
                  <a:pt x="53381" y="6086"/>
                </a:cubicBezTo>
                <a:cubicBezTo>
                  <a:pt x="53589" y="6086"/>
                  <a:pt x="53758" y="6237"/>
                  <a:pt x="53758" y="6444"/>
                </a:cubicBezTo>
                <a:cubicBezTo>
                  <a:pt x="53758" y="6652"/>
                  <a:pt x="53589" y="6821"/>
                  <a:pt x="53381" y="6821"/>
                </a:cubicBezTo>
                <a:close/>
                <a:moveTo>
                  <a:pt x="53381" y="4843"/>
                </a:moveTo>
                <a:cubicBezTo>
                  <a:pt x="53193" y="4843"/>
                  <a:pt x="53023" y="4692"/>
                  <a:pt x="53023" y="4485"/>
                </a:cubicBezTo>
                <a:cubicBezTo>
                  <a:pt x="53023" y="4277"/>
                  <a:pt x="53193" y="4127"/>
                  <a:pt x="53381" y="4127"/>
                </a:cubicBezTo>
                <a:cubicBezTo>
                  <a:pt x="53589" y="4127"/>
                  <a:pt x="53758" y="4277"/>
                  <a:pt x="53758" y="4485"/>
                </a:cubicBezTo>
                <a:cubicBezTo>
                  <a:pt x="53758" y="4692"/>
                  <a:pt x="53589" y="4843"/>
                  <a:pt x="53381" y="4843"/>
                </a:cubicBezTo>
                <a:close/>
                <a:moveTo>
                  <a:pt x="53381" y="2883"/>
                </a:moveTo>
                <a:cubicBezTo>
                  <a:pt x="53193" y="2883"/>
                  <a:pt x="53023" y="2732"/>
                  <a:pt x="53023" y="2525"/>
                </a:cubicBezTo>
                <a:cubicBezTo>
                  <a:pt x="53023" y="2318"/>
                  <a:pt x="53193" y="2167"/>
                  <a:pt x="53381" y="2167"/>
                </a:cubicBezTo>
                <a:cubicBezTo>
                  <a:pt x="53589" y="2167"/>
                  <a:pt x="53739" y="2318"/>
                  <a:pt x="53739" y="2525"/>
                </a:cubicBezTo>
                <a:cubicBezTo>
                  <a:pt x="53739" y="2732"/>
                  <a:pt x="53589" y="2883"/>
                  <a:pt x="53381" y="2883"/>
                </a:cubicBezTo>
                <a:close/>
                <a:moveTo>
                  <a:pt x="53381" y="905"/>
                </a:moveTo>
                <a:cubicBezTo>
                  <a:pt x="53193" y="905"/>
                  <a:pt x="53042" y="754"/>
                  <a:pt x="53042" y="565"/>
                </a:cubicBezTo>
                <a:cubicBezTo>
                  <a:pt x="53042" y="377"/>
                  <a:pt x="53193" y="226"/>
                  <a:pt x="53381" y="226"/>
                </a:cubicBezTo>
                <a:cubicBezTo>
                  <a:pt x="53589" y="226"/>
                  <a:pt x="53739" y="377"/>
                  <a:pt x="53739" y="565"/>
                </a:cubicBezTo>
                <a:cubicBezTo>
                  <a:pt x="53739" y="754"/>
                  <a:pt x="53589" y="905"/>
                  <a:pt x="53381" y="905"/>
                </a:cubicBezTo>
                <a:close/>
                <a:moveTo>
                  <a:pt x="51422" y="48068"/>
                </a:moveTo>
                <a:cubicBezTo>
                  <a:pt x="51177" y="48068"/>
                  <a:pt x="50970" y="47861"/>
                  <a:pt x="50970" y="47597"/>
                </a:cubicBezTo>
                <a:cubicBezTo>
                  <a:pt x="50970" y="47333"/>
                  <a:pt x="51177" y="47126"/>
                  <a:pt x="51422" y="47126"/>
                </a:cubicBezTo>
                <a:cubicBezTo>
                  <a:pt x="51686" y="47126"/>
                  <a:pt x="51893" y="47333"/>
                  <a:pt x="51893" y="47597"/>
                </a:cubicBezTo>
                <a:cubicBezTo>
                  <a:pt x="51893" y="47861"/>
                  <a:pt x="51686" y="48068"/>
                  <a:pt x="51422" y="48068"/>
                </a:cubicBezTo>
                <a:close/>
                <a:moveTo>
                  <a:pt x="51422" y="46089"/>
                </a:moveTo>
                <a:cubicBezTo>
                  <a:pt x="51177" y="46089"/>
                  <a:pt x="50970" y="45901"/>
                  <a:pt x="50970" y="45637"/>
                </a:cubicBezTo>
                <a:cubicBezTo>
                  <a:pt x="50970" y="45392"/>
                  <a:pt x="51177" y="45185"/>
                  <a:pt x="51422" y="45185"/>
                </a:cubicBezTo>
                <a:cubicBezTo>
                  <a:pt x="51667" y="45185"/>
                  <a:pt x="51874" y="45392"/>
                  <a:pt x="51874" y="45637"/>
                </a:cubicBezTo>
                <a:cubicBezTo>
                  <a:pt x="51874" y="45901"/>
                  <a:pt x="51667" y="46089"/>
                  <a:pt x="51422" y="46089"/>
                </a:cubicBezTo>
                <a:close/>
                <a:moveTo>
                  <a:pt x="51422" y="44092"/>
                </a:moveTo>
                <a:cubicBezTo>
                  <a:pt x="51196" y="44092"/>
                  <a:pt x="51007" y="43904"/>
                  <a:pt x="51007" y="43677"/>
                </a:cubicBezTo>
                <a:cubicBezTo>
                  <a:pt x="51007" y="43451"/>
                  <a:pt x="51196" y="43282"/>
                  <a:pt x="51422" y="43282"/>
                </a:cubicBezTo>
                <a:cubicBezTo>
                  <a:pt x="51648" y="43282"/>
                  <a:pt x="51836" y="43451"/>
                  <a:pt x="51836" y="43677"/>
                </a:cubicBezTo>
                <a:cubicBezTo>
                  <a:pt x="51836" y="43904"/>
                  <a:pt x="51648" y="44092"/>
                  <a:pt x="51422" y="44092"/>
                </a:cubicBezTo>
                <a:close/>
                <a:moveTo>
                  <a:pt x="51422" y="31505"/>
                </a:moveTo>
                <a:cubicBezTo>
                  <a:pt x="51648" y="31505"/>
                  <a:pt x="51836" y="31694"/>
                  <a:pt x="51836" y="31920"/>
                </a:cubicBezTo>
                <a:cubicBezTo>
                  <a:pt x="51836" y="32146"/>
                  <a:pt x="51648" y="32334"/>
                  <a:pt x="51422" y="32334"/>
                </a:cubicBezTo>
                <a:cubicBezTo>
                  <a:pt x="51196" y="32334"/>
                  <a:pt x="51026" y="32146"/>
                  <a:pt x="51026" y="31920"/>
                </a:cubicBezTo>
                <a:cubicBezTo>
                  <a:pt x="51026" y="31694"/>
                  <a:pt x="51196" y="31505"/>
                  <a:pt x="51422" y="31505"/>
                </a:cubicBezTo>
                <a:close/>
                <a:moveTo>
                  <a:pt x="51422" y="34275"/>
                </a:moveTo>
                <a:cubicBezTo>
                  <a:pt x="51215" y="34275"/>
                  <a:pt x="51026" y="34105"/>
                  <a:pt x="51026" y="33879"/>
                </a:cubicBezTo>
                <a:cubicBezTo>
                  <a:pt x="51026" y="33672"/>
                  <a:pt x="51215" y="33484"/>
                  <a:pt x="51422" y="33484"/>
                </a:cubicBezTo>
                <a:cubicBezTo>
                  <a:pt x="51648" y="33484"/>
                  <a:pt x="51818" y="33672"/>
                  <a:pt x="51818" y="33879"/>
                </a:cubicBezTo>
                <a:cubicBezTo>
                  <a:pt x="51818" y="34105"/>
                  <a:pt x="51648" y="34275"/>
                  <a:pt x="51422" y="34275"/>
                </a:cubicBezTo>
                <a:close/>
                <a:moveTo>
                  <a:pt x="51422" y="36235"/>
                </a:moveTo>
                <a:cubicBezTo>
                  <a:pt x="51215" y="36235"/>
                  <a:pt x="51026" y="36065"/>
                  <a:pt x="51026" y="35839"/>
                </a:cubicBezTo>
                <a:cubicBezTo>
                  <a:pt x="51026" y="35632"/>
                  <a:pt x="51215" y="35443"/>
                  <a:pt x="51422" y="35443"/>
                </a:cubicBezTo>
                <a:cubicBezTo>
                  <a:pt x="51648" y="35443"/>
                  <a:pt x="51818" y="35632"/>
                  <a:pt x="51818" y="35839"/>
                </a:cubicBezTo>
                <a:cubicBezTo>
                  <a:pt x="51818" y="36065"/>
                  <a:pt x="51648" y="36235"/>
                  <a:pt x="51422" y="36235"/>
                </a:cubicBezTo>
                <a:close/>
                <a:moveTo>
                  <a:pt x="51422" y="37384"/>
                </a:moveTo>
                <a:cubicBezTo>
                  <a:pt x="51648" y="37384"/>
                  <a:pt x="51836" y="37572"/>
                  <a:pt x="51836" y="37799"/>
                </a:cubicBezTo>
                <a:cubicBezTo>
                  <a:pt x="51836" y="38025"/>
                  <a:pt x="51648" y="38213"/>
                  <a:pt x="51422" y="38213"/>
                </a:cubicBezTo>
                <a:cubicBezTo>
                  <a:pt x="51196" y="38213"/>
                  <a:pt x="51026" y="38025"/>
                  <a:pt x="51026" y="37799"/>
                </a:cubicBezTo>
                <a:cubicBezTo>
                  <a:pt x="51026" y="37572"/>
                  <a:pt x="51196" y="37384"/>
                  <a:pt x="51422" y="37384"/>
                </a:cubicBezTo>
                <a:close/>
                <a:moveTo>
                  <a:pt x="51422" y="41322"/>
                </a:moveTo>
                <a:cubicBezTo>
                  <a:pt x="51648" y="41322"/>
                  <a:pt x="51836" y="41511"/>
                  <a:pt x="51836" y="41737"/>
                </a:cubicBezTo>
                <a:cubicBezTo>
                  <a:pt x="51836" y="41963"/>
                  <a:pt x="51648" y="42151"/>
                  <a:pt x="51422" y="42151"/>
                </a:cubicBezTo>
                <a:cubicBezTo>
                  <a:pt x="51196" y="42151"/>
                  <a:pt x="51026" y="41963"/>
                  <a:pt x="51026" y="41737"/>
                </a:cubicBezTo>
                <a:cubicBezTo>
                  <a:pt x="51026" y="41511"/>
                  <a:pt x="51196" y="41322"/>
                  <a:pt x="51422" y="41322"/>
                </a:cubicBezTo>
                <a:close/>
                <a:moveTo>
                  <a:pt x="51422" y="39363"/>
                </a:moveTo>
                <a:cubicBezTo>
                  <a:pt x="51648" y="39363"/>
                  <a:pt x="51836" y="39551"/>
                  <a:pt x="51836" y="39758"/>
                </a:cubicBezTo>
                <a:cubicBezTo>
                  <a:pt x="51836" y="39984"/>
                  <a:pt x="51648" y="40173"/>
                  <a:pt x="51422" y="40173"/>
                </a:cubicBezTo>
                <a:cubicBezTo>
                  <a:pt x="51196" y="40173"/>
                  <a:pt x="51026" y="39984"/>
                  <a:pt x="51026" y="39758"/>
                </a:cubicBezTo>
                <a:cubicBezTo>
                  <a:pt x="51026" y="39551"/>
                  <a:pt x="51196" y="39363"/>
                  <a:pt x="51422" y="39363"/>
                </a:cubicBezTo>
                <a:close/>
                <a:moveTo>
                  <a:pt x="51422" y="30393"/>
                </a:moveTo>
                <a:cubicBezTo>
                  <a:pt x="51196" y="30393"/>
                  <a:pt x="51007" y="30205"/>
                  <a:pt x="51007" y="29960"/>
                </a:cubicBezTo>
                <a:cubicBezTo>
                  <a:pt x="51007" y="29734"/>
                  <a:pt x="51196" y="29546"/>
                  <a:pt x="51422" y="29546"/>
                </a:cubicBezTo>
                <a:cubicBezTo>
                  <a:pt x="51648" y="29546"/>
                  <a:pt x="51836" y="29734"/>
                  <a:pt x="51836" y="29960"/>
                </a:cubicBezTo>
                <a:cubicBezTo>
                  <a:pt x="51836" y="30205"/>
                  <a:pt x="51648" y="30393"/>
                  <a:pt x="51422" y="30393"/>
                </a:cubicBezTo>
                <a:close/>
                <a:moveTo>
                  <a:pt x="51422" y="27605"/>
                </a:moveTo>
                <a:cubicBezTo>
                  <a:pt x="51648" y="27605"/>
                  <a:pt x="51818" y="27774"/>
                  <a:pt x="51818" y="28000"/>
                </a:cubicBezTo>
                <a:cubicBezTo>
                  <a:pt x="51818" y="28227"/>
                  <a:pt x="51648" y="28396"/>
                  <a:pt x="51422" y="28396"/>
                </a:cubicBezTo>
                <a:cubicBezTo>
                  <a:pt x="51215" y="28396"/>
                  <a:pt x="51026" y="28227"/>
                  <a:pt x="51026" y="28000"/>
                </a:cubicBezTo>
                <a:cubicBezTo>
                  <a:pt x="51026" y="27793"/>
                  <a:pt x="51215" y="27605"/>
                  <a:pt x="51422" y="27605"/>
                </a:cubicBezTo>
                <a:close/>
                <a:moveTo>
                  <a:pt x="51422" y="26455"/>
                </a:moveTo>
                <a:cubicBezTo>
                  <a:pt x="51196" y="26455"/>
                  <a:pt x="51026" y="26286"/>
                  <a:pt x="51026" y="26060"/>
                </a:cubicBezTo>
                <a:cubicBezTo>
                  <a:pt x="51026" y="25833"/>
                  <a:pt x="51196" y="25645"/>
                  <a:pt x="51422" y="25645"/>
                </a:cubicBezTo>
                <a:cubicBezTo>
                  <a:pt x="51648" y="25645"/>
                  <a:pt x="51836" y="25833"/>
                  <a:pt x="51836" y="26060"/>
                </a:cubicBezTo>
                <a:cubicBezTo>
                  <a:pt x="51836" y="26286"/>
                  <a:pt x="51648" y="26455"/>
                  <a:pt x="51422" y="26455"/>
                </a:cubicBezTo>
                <a:close/>
                <a:moveTo>
                  <a:pt x="51422" y="24496"/>
                </a:moveTo>
                <a:cubicBezTo>
                  <a:pt x="51196" y="24496"/>
                  <a:pt x="51026" y="24307"/>
                  <a:pt x="51026" y="24100"/>
                </a:cubicBezTo>
                <a:cubicBezTo>
                  <a:pt x="51026" y="23874"/>
                  <a:pt x="51196" y="23685"/>
                  <a:pt x="51422" y="23685"/>
                </a:cubicBezTo>
                <a:cubicBezTo>
                  <a:pt x="51648" y="23685"/>
                  <a:pt x="51836" y="23874"/>
                  <a:pt x="51836" y="24100"/>
                </a:cubicBezTo>
                <a:cubicBezTo>
                  <a:pt x="51836" y="24307"/>
                  <a:pt x="51648" y="24496"/>
                  <a:pt x="51422" y="24496"/>
                </a:cubicBezTo>
                <a:close/>
                <a:moveTo>
                  <a:pt x="51422" y="22517"/>
                </a:moveTo>
                <a:cubicBezTo>
                  <a:pt x="51215" y="22517"/>
                  <a:pt x="51026" y="22348"/>
                  <a:pt x="51026" y="22121"/>
                </a:cubicBezTo>
                <a:cubicBezTo>
                  <a:pt x="51026" y="21914"/>
                  <a:pt x="51215" y="21726"/>
                  <a:pt x="51422" y="21726"/>
                </a:cubicBezTo>
                <a:cubicBezTo>
                  <a:pt x="51648" y="21726"/>
                  <a:pt x="51818" y="21914"/>
                  <a:pt x="51818" y="22121"/>
                </a:cubicBezTo>
                <a:cubicBezTo>
                  <a:pt x="51818" y="22348"/>
                  <a:pt x="51648" y="22517"/>
                  <a:pt x="51422" y="22517"/>
                </a:cubicBezTo>
                <a:close/>
                <a:moveTo>
                  <a:pt x="51422" y="20558"/>
                </a:moveTo>
                <a:cubicBezTo>
                  <a:pt x="51215" y="20558"/>
                  <a:pt x="51026" y="20388"/>
                  <a:pt x="51026" y="20162"/>
                </a:cubicBezTo>
                <a:cubicBezTo>
                  <a:pt x="51026" y="19955"/>
                  <a:pt x="51215" y="19766"/>
                  <a:pt x="51422" y="19766"/>
                </a:cubicBezTo>
                <a:cubicBezTo>
                  <a:pt x="51648" y="19766"/>
                  <a:pt x="51818" y="19955"/>
                  <a:pt x="51818" y="20162"/>
                </a:cubicBezTo>
                <a:cubicBezTo>
                  <a:pt x="51818" y="20388"/>
                  <a:pt x="51648" y="20558"/>
                  <a:pt x="51422" y="20558"/>
                </a:cubicBezTo>
                <a:close/>
                <a:moveTo>
                  <a:pt x="51422" y="18598"/>
                </a:moveTo>
                <a:cubicBezTo>
                  <a:pt x="51215" y="18598"/>
                  <a:pt x="51026" y="18428"/>
                  <a:pt x="51026" y="18202"/>
                </a:cubicBezTo>
                <a:cubicBezTo>
                  <a:pt x="51026" y="17995"/>
                  <a:pt x="51215" y="17825"/>
                  <a:pt x="51422" y="17825"/>
                </a:cubicBezTo>
                <a:cubicBezTo>
                  <a:pt x="51648" y="17825"/>
                  <a:pt x="51818" y="17995"/>
                  <a:pt x="51818" y="18202"/>
                </a:cubicBezTo>
                <a:cubicBezTo>
                  <a:pt x="51818" y="18428"/>
                  <a:pt x="51648" y="18598"/>
                  <a:pt x="51422" y="18598"/>
                </a:cubicBezTo>
                <a:close/>
                <a:moveTo>
                  <a:pt x="51422" y="16638"/>
                </a:moveTo>
                <a:cubicBezTo>
                  <a:pt x="51215" y="16638"/>
                  <a:pt x="51026" y="16469"/>
                  <a:pt x="51026" y="16243"/>
                </a:cubicBezTo>
                <a:cubicBezTo>
                  <a:pt x="51026" y="16035"/>
                  <a:pt x="51215" y="15847"/>
                  <a:pt x="51422" y="15847"/>
                </a:cubicBezTo>
                <a:cubicBezTo>
                  <a:pt x="51648" y="15847"/>
                  <a:pt x="51818" y="16035"/>
                  <a:pt x="51818" y="16243"/>
                </a:cubicBezTo>
                <a:cubicBezTo>
                  <a:pt x="51818" y="16469"/>
                  <a:pt x="51648" y="16638"/>
                  <a:pt x="51422" y="16638"/>
                </a:cubicBezTo>
                <a:close/>
                <a:moveTo>
                  <a:pt x="51422" y="14660"/>
                </a:moveTo>
                <a:cubicBezTo>
                  <a:pt x="51215" y="14660"/>
                  <a:pt x="51045" y="14490"/>
                  <a:pt x="51045" y="14283"/>
                </a:cubicBezTo>
                <a:cubicBezTo>
                  <a:pt x="51045" y="14076"/>
                  <a:pt x="51215" y="13906"/>
                  <a:pt x="51422" y="13906"/>
                </a:cubicBezTo>
                <a:cubicBezTo>
                  <a:pt x="51629" y="13906"/>
                  <a:pt x="51799" y="14076"/>
                  <a:pt x="51799" y="14283"/>
                </a:cubicBezTo>
                <a:cubicBezTo>
                  <a:pt x="51799" y="14490"/>
                  <a:pt x="51629" y="14660"/>
                  <a:pt x="51422" y="14660"/>
                </a:cubicBezTo>
                <a:close/>
                <a:moveTo>
                  <a:pt x="51422" y="12681"/>
                </a:moveTo>
                <a:cubicBezTo>
                  <a:pt x="51215" y="12681"/>
                  <a:pt x="51045" y="12531"/>
                  <a:pt x="51045" y="12323"/>
                </a:cubicBezTo>
                <a:cubicBezTo>
                  <a:pt x="51045" y="12116"/>
                  <a:pt x="51215" y="11965"/>
                  <a:pt x="51422" y="11965"/>
                </a:cubicBezTo>
                <a:cubicBezTo>
                  <a:pt x="51629" y="11965"/>
                  <a:pt x="51799" y="12116"/>
                  <a:pt x="51799" y="12323"/>
                </a:cubicBezTo>
                <a:cubicBezTo>
                  <a:pt x="51799" y="12531"/>
                  <a:pt x="51629" y="12681"/>
                  <a:pt x="51422" y="12681"/>
                </a:cubicBezTo>
                <a:close/>
                <a:moveTo>
                  <a:pt x="51422" y="10741"/>
                </a:moveTo>
                <a:cubicBezTo>
                  <a:pt x="51215" y="10741"/>
                  <a:pt x="51045" y="10571"/>
                  <a:pt x="51045" y="10364"/>
                </a:cubicBezTo>
                <a:cubicBezTo>
                  <a:pt x="51045" y="10156"/>
                  <a:pt x="51215" y="9987"/>
                  <a:pt x="51422" y="9987"/>
                </a:cubicBezTo>
                <a:cubicBezTo>
                  <a:pt x="51629" y="9987"/>
                  <a:pt x="51799" y="10156"/>
                  <a:pt x="51799" y="10364"/>
                </a:cubicBezTo>
                <a:cubicBezTo>
                  <a:pt x="51799" y="10571"/>
                  <a:pt x="51629" y="10741"/>
                  <a:pt x="51422" y="10741"/>
                </a:cubicBezTo>
                <a:close/>
                <a:moveTo>
                  <a:pt x="51422" y="8781"/>
                </a:moveTo>
                <a:cubicBezTo>
                  <a:pt x="51215" y="8781"/>
                  <a:pt x="51045" y="8611"/>
                  <a:pt x="51045" y="8404"/>
                </a:cubicBezTo>
                <a:cubicBezTo>
                  <a:pt x="51045" y="8197"/>
                  <a:pt x="51215" y="8046"/>
                  <a:pt x="51422" y="8046"/>
                </a:cubicBezTo>
                <a:cubicBezTo>
                  <a:pt x="51629" y="8046"/>
                  <a:pt x="51799" y="8197"/>
                  <a:pt x="51799" y="8404"/>
                </a:cubicBezTo>
                <a:cubicBezTo>
                  <a:pt x="51799" y="8611"/>
                  <a:pt x="51629" y="8781"/>
                  <a:pt x="51422" y="8781"/>
                </a:cubicBezTo>
                <a:close/>
                <a:moveTo>
                  <a:pt x="51422" y="6802"/>
                </a:moveTo>
                <a:cubicBezTo>
                  <a:pt x="51233" y="6802"/>
                  <a:pt x="51064" y="6652"/>
                  <a:pt x="51064" y="6444"/>
                </a:cubicBezTo>
                <a:cubicBezTo>
                  <a:pt x="51064" y="6237"/>
                  <a:pt x="51233" y="6086"/>
                  <a:pt x="51422" y="6086"/>
                </a:cubicBezTo>
                <a:cubicBezTo>
                  <a:pt x="51629" y="6086"/>
                  <a:pt x="51780" y="6237"/>
                  <a:pt x="51780" y="6444"/>
                </a:cubicBezTo>
                <a:cubicBezTo>
                  <a:pt x="51780" y="6652"/>
                  <a:pt x="51629" y="6802"/>
                  <a:pt x="51422" y="6802"/>
                </a:cubicBezTo>
                <a:close/>
                <a:moveTo>
                  <a:pt x="51422" y="4843"/>
                </a:moveTo>
                <a:cubicBezTo>
                  <a:pt x="51233" y="4843"/>
                  <a:pt x="51064" y="4673"/>
                  <a:pt x="51064" y="4485"/>
                </a:cubicBezTo>
                <a:cubicBezTo>
                  <a:pt x="51064" y="4277"/>
                  <a:pt x="51233" y="4127"/>
                  <a:pt x="51422" y="4127"/>
                </a:cubicBezTo>
                <a:cubicBezTo>
                  <a:pt x="51629" y="4127"/>
                  <a:pt x="51780" y="4277"/>
                  <a:pt x="51780" y="4485"/>
                </a:cubicBezTo>
                <a:cubicBezTo>
                  <a:pt x="51780" y="4673"/>
                  <a:pt x="51629" y="4843"/>
                  <a:pt x="51422" y="4843"/>
                </a:cubicBezTo>
                <a:close/>
                <a:moveTo>
                  <a:pt x="51422" y="2883"/>
                </a:moveTo>
                <a:cubicBezTo>
                  <a:pt x="51233" y="2883"/>
                  <a:pt x="51064" y="2732"/>
                  <a:pt x="51064" y="2525"/>
                </a:cubicBezTo>
                <a:cubicBezTo>
                  <a:pt x="51064" y="2318"/>
                  <a:pt x="51233" y="2167"/>
                  <a:pt x="51422" y="2167"/>
                </a:cubicBezTo>
                <a:cubicBezTo>
                  <a:pt x="51629" y="2167"/>
                  <a:pt x="51780" y="2318"/>
                  <a:pt x="51780" y="2525"/>
                </a:cubicBezTo>
                <a:cubicBezTo>
                  <a:pt x="51780" y="2732"/>
                  <a:pt x="51629" y="2883"/>
                  <a:pt x="51422" y="2883"/>
                </a:cubicBezTo>
                <a:close/>
                <a:moveTo>
                  <a:pt x="51422" y="923"/>
                </a:moveTo>
                <a:cubicBezTo>
                  <a:pt x="51233" y="923"/>
                  <a:pt x="51064" y="754"/>
                  <a:pt x="51064" y="565"/>
                </a:cubicBezTo>
                <a:cubicBezTo>
                  <a:pt x="51064" y="358"/>
                  <a:pt x="51233" y="207"/>
                  <a:pt x="51422" y="207"/>
                </a:cubicBezTo>
                <a:cubicBezTo>
                  <a:pt x="51629" y="207"/>
                  <a:pt x="51780" y="358"/>
                  <a:pt x="51780" y="565"/>
                </a:cubicBezTo>
                <a:cubicBezTo>
                  <a:pt x="51780" y="754"/>
                  <a:pt x="51629" y="923"/>
                  <a:pt x="51422" y="923"/>
                </a:cubicBezTo>
                <a:close/>
                <a:moveTo>
                  <a:pt x="51422" y="55888"/>
                </a:moveTo>
                <a:cubicBezTo>
                  <a:pt x="51177" y="55888"/>
                  <a:pt x="50970" y="55699"/>
                  <a:pt x="50970" y="55435"/>
                </a:cubicBezTo>
                <a:cubicBezTo>
                  <a:pt x="50970" y="55190"/>
                  <a:pt x="51177" y="54983"/>
                  <a:pt x="51422" y="54983"/>
                </a:cubicBezTo>
                <a:cubicBezTo>
                  <a:pt x="51667" y="54983"/>
                  <a:pt x="51874" y="55190"/>
                  <a:pt x="51874" y="55435"/>
                </a:cubicBezTo>
                <a:cubicBezTo>
                  <a:pt x="51874" y="55699"/>
                  <a:pt x="51667" y="55888"/>
                  <a:pt x="51422" y="55888"/>
                </a:cubicBezTo>
                <a:close/>
                <a:moveTo>
                  <a:pt x="51422" y="53928"/>
                </a:moveTo>
                <a:cubicBezTo>
                  <a:pt x="51177" y="53928"/>
                  <a:pt x="50970" y="53721"/>
                  <a:pt x="50970" y="53476"/>
                </a:cubicBezTo>
                <a:cubicBezTo>
                  <a:pt x="50970" y="53231"/>
                  <a:pt x="51177" y="53023"/>
                  <a:pt x="51422" y="53023"/>
                </a:cubicBezTo>
                <a:cubicBezTo>
                  <a:pt x="51667" y="53023"/>
                  <a:pt x="51874" y="53231"/>
                  <a:pt x="51874" y="53476"/>
                </a:cubicBezTo>
                <a:cubicBezTo>
                  <a:pt x="51874" y="53721"/>
                  <a:pt x="51667" y="53928"/>
                  <a:pt x="51422" y="53928"/>
                </a:cubicBezTo>
                <a:close/>
                <a:moveTo>
                  <a:pt x="51422" y="50027"/>
                </a:moveTo>
                <a:cubicBezTo>
                  <a:pt x="51177" y="50027"/>
                  <a:pt x="50970" y="49820"/>
                  <a:pt x="50970" y="49556"/>
                </a:cubicBezTo>
                <a:cubicBezTo>
                  <a:pt x="50970" y="49311"/>
                  <a:pt x="51177" y="49104"/>
                  <a:pt x="51422" y="49104"/>
                </a:cubicBezTo>
                <a:cubicBezTo>
                  <a:pt x="51667" y="49104"/>
                  <a:pt x="51874" y="49311"/>
                  <a:pt x="51874" y="49556"/>
                </a:cubicBezTo>
                <a:cubicBezTo>
                  <a:pt x="51874" y="49820"/>
                  <a:pt x="51667" y="50027"/>
                  <a:pt x="51422" y="50027"/>
                </a:cubicBezTo>
                <a:close/>
                <a:moveTo>
                  <a:pt x="51422" y="51987"/>
                </a:moveTo>
                <a:cubicBezTo>
                  <a:pt x="51177" y="51987"/>
                  <a:pt x="50970" y="51780"/>
                  <a:pt x="50970" y="51516"/>
                </a:cubicBezTo>
                <a:cubicBezTo>
                  <a:pt x="50970" y="51271"/>
                  <a:pt x="51177" y="51064"/>
                  <a:pt x="51422" y="51064"/>
                </a:cubicBezTo>
                <a:cubicBezTo>
                  <a:pt x="51667" y="51064"/>
                  <a:pt x="51874" y="51271"/>
                  <a:pt x="51874" y="51516"/>
                </a:cubicBezTo>
                <a:cubicBezTo>
                  <a:pt x="51874" y="51780"/>
                  <a:pt x="51667" y="51987"/>
                  <a:pt x="51422" y="51987"/>
                </a:cubicBezTo>
                <a:close/>
                <a:moveTo>
                  <a:pt x="51422" y="56924"/>
                </a:moveTo>
                <a:cubicBezTo>
                  <a:pt x="51686" y="56924"/>
                  <a:pt x="51893" y="57131"/>
                  <a:pt x="51893" y="57395"/>
                </a:cubicBezTo>
                <a:cubicBezTo>
                  <a:pt x="51893" y="57527"/>
                  <a:pt x="51855" y="57621"/>
                  <a:pt x="51780" y="57715"/>
                </a:cubicBezTo>
                <a:cubicBezTo>
                  <a:pt x="51629" y="57753"/>
                  <a:pt x="51497" y="57809"/>
                  <a:pt x="51346" y="57847"/>
                </a:cubicBezTo>
                <a:cubicBezTo>
                  <a:pt x="51120" y="57809"/>
                  <a:pt x="50951" y="57640"/>
                  <a:pt x="50951" y="57395"/>
                </a:cubicBezTo>
                <a:cubicBezTo>
                  <a:pt x="50951" y="57131"/>
                  <a:pt x="51158" y="56924"/>
                  <a:pt x="51422" y="56924"/>
                </a:cubicBezTo>
                <a:close/>
                <a:moveTo>
                  <a:pt x="49462" y="57885"/>
                </a:moveTo>
                <a:cubicBezTo>
                  <a:pt x="49198" y="57885"/>
                  <a:pt x="48991" y="57659"/>
                  <a:pt x="48991" y="57395"/>
                </a:cubicBezTo>
                <a:cubicBezTo>
                  <a:pt x="48991" y="57131"/>
                  <a:pt x="49198" y="56924"/>
                  <a:pt x="49462" y="56924"/>
                </a:cubicBezTo>
                <a:cubicBezTo>
                  <a:pt x="49726" y="56924"/>
                  <a:pt x="49933" y="57131"/>
                  <a:pt x="49933" y="57395"/>
                </a:cubicBezTo>
                <a:cubicBezTo>
                  <a:pt x="49933" y="57659"/>
                  <a:pt x="49726" y="57885"/>
                  <a:pt x="49462" y="57885"/>
                </a:cubicBezTo>
                <a:close/>
                <a:moveTo>
                  <a:pt x="49462" y="49104"/>
                </a:moveTo>
                <a:cubicBezTo>
                  <a:pt x="49707" y="49104"/>
                  <a:pt x="49914" y="49311"/>
                  <a:pt x="49914" y="49575"/>
                </a:cubicBezTo>
                <a:cubicBezTo>
                  <a:pt x="49914" y="49820"/>
                  <a:pt x="49707" y="50027"/>
                  <a:pt x="49462" y="50027"/>
                </a:cubicBezTo>
                <a:cubicBezTo>
                  <a:pt x="49217" y="50027"/>
                  <a:pt x="49010" y="49820"/>
                  <a:pt x="49010" y="49575"/>
                </a:cubicBezTo>
                <a:cubicBezTo>
                  <a:pt x="49010" y="49311"/>
                  <a:pt x="49217" y="49104"/>
                  <a:pt x="49462" y="49104"/>
                </a:cubicBezTo>
                <a:close/>
                <a:moveTo>
                  <a:pt x="49462" y="51064"/>
                </a:moveTo>
                <a:cubicBezTo>
                  <a:pt x="49707" y="51064"/>
                  <a:pt x="49914" y="51271"/>
                  <a:pt x="49914" y="51516"/>
                </a:cubicBezTo>
                <a:cubicBezTo>
                  <a:pt x="49914" y="51780"/>
                  <a:pt x="49707" y="51987"/>
                  <a:pt x="49462" y="51987"/>
                </a:cubicBezTo>
                <a:cubicBezTo>
                  <a:pt x="49217" y="51987"/>
                  <a:pt x="49010" y="51780"/>
                  <a:pt x="49010" y="51516"/>
                </a:cubicBezTo>
                <a:cubicBezTo>
                  <a:pt x="49010" y="51271"/>
                  <a:pt x="49217" y="51064"/>
                  <a:pt x="49462" y="51064"/>
                </a:cubicBezTo>
                <a:close/>
                <a:moveTo>
                  <a:pt x="49462" y="55002"/>
                </a:moveTo>
                <a:cubicBezTo>
                  <a:pt x="49707" y="55002"/>
                  <a:pt x="49914" y="55190"/>
                  <a:pt x="49914" y="55454"/>
                </a:cubicBezTo>
                <a:cubicBezTo>
                  <a:pt x="49914" y="55699"/>
                  <a:pt x="49707" y="55906"/>
                  <a:pt x="49462" y="55906"/>
                </a:cubicBezTo>
                <a:cubicBezTo>
                  <a:pt x="49217" y="55906"/>
                  <a:pt x="49010" y="55699"/>
                  <a:pt x="49010" y="55454"/>
                </a:cubicBezTo>
                <a:cubicBezTo>
                  <a:pt x="49010" y="55190"/>
                  <a:pt x="49217" y="55002"/>
                  <a:pt x="49462" y="55002"/>
                </a:cubicBezTo>
                <a:close/>
                <a:moveTo>
                  <a:pt x="49462" y="53023"/>
                </a:moveTo>
                <a:cubicBezTo>
                  <a:pt x="49707" y="53023"/>
                  <a:pt x="49914" y="53231"/>
                  <a:pt x="49914" y="53476"/>
                </a:cubicBezTo>
                <a:cubicBezTo>
                  <a:pt x="49914" y="53739"/>
                  <a:pt x="49707" y="53947"/>
                  <a:pt x="49462" y="53947"/>
                </a:cubicBezTo>
                <a:cubicBezTo>
                  <a:pt x="49217" y="53947"/>
                  <a:pt x="49010" y="53739"/>
                  <a:pt x="49010" y="53476"/>
                </a:cubicBezTo>
                <a:cubicBezTo>
                  <a:pt x="49010" y="53231"/>
                  <a:pt x="49217" y="53023"/>
                  <a:pt x="49462" y="53023"/>
                </a:cubicBezTo>
                <a:close/>
                <a:moveTo>
                  <a:pt x="49462" y="48068"/>
                </a:moveTo>
                <a:cubicBezTo>
                  <a:pt x="49198" y="48068"/>
                  <a:pt x="48991" y="47861"/>
                  <a:pt x="48991" y="47597"/>
                </a:cubicBezTo>
                <a:cubicBezTo>
                  <a:pt x="48991" y="47333"/>
                  <a:pt x="49198" y="47126"/>
                  <a:pt x="49462" y="47126"/>
                </a:cubicBezTo>
                <a:cubicBezTo>
                  <a:pt x="49726" y="47126"/>
                  <a:pt x="49933" y="47333"/>
                  <a:pt x="49933" y="47597"/>
                </a:cubicBezTo>
                <a:cubicBezTo>
                  <a:pt x="49933" y="47861"/>
                  <a:pt x="49726" y="48068"/>
                  <a:pt x="49462" y="48068"/>
                </a:cubicBezTo>
                <a:close/>
                <a:moveTo>
                  <a:pt x="49462" y="46108"/>
                </a:moveTo>
                <a:cubicBezTo>
                  <a:pt x="49198" y="46108"/>
                  <a:pt x="48991" y="45901"/>
                  <a:pt x="48991" y="45637"/>
                </a:cubicBezTo>
                <a:cubicBezTo>
                  <a:pt x="48991" y="45373"/>
                  <a:pt x="49198" y="45166"/>
                  <a:pt x="49462" y="45166"/>
                </a:cubicBezTo>
                <a:cubicBezTo>
                  <a:pt x="49726" y="45166"/>
                  <a:pt x="49933" y="45373"/>
                  <a:pt x="49933" y="45637"/>
                </a:cubicBezTo>
                <a:cubicBezTo>
                  <a:pt x="49933" y="45901"/>
                  <a:pt x="49726" y="46108"/>
                  <a:pt x="49462" y="46108"/>
                </a:cubicBezTo>
                <a:close/>
                <a:moveTo>
                  <a:pt x="49462" y="44092"/>
                </a:moveTo>
                <a:cubicBezTo>
                  <a:pt x="49236" y="44092"/>
                  <a:pt x="49048" y="43904"/>
                  <a:pt x="49048" y="43677"/>
                </a:cubicBezTo>
                <a:cubicBezTo>
                  <a:pt x="49048" y="43451"/>
                  <a:pt x="49236" y="43263"/>
                  <a:pt x="49462" y="43263"/>
                </a:cubicBezTo>
                <a:cubicBezTo>
                  <a:pt x="49688" y="43263"/>
                  <a:pt x="49877" y="43451"/>
                  <a:pt x="49877" y="43677"/>
                </a:cubicBezTo>
                <a:cubicBezTo>
                  <a:pt x="49877" y="43904"/>
                  <a:pt x="49688" y="44092"/>
                  <a:pt x="49462" y="44092"/>
                </a:cubicBezTo>
                <a:close/>
                <a:moveTo>
                  <a:pt x="49462" y="42132"/>
                </a:moveTo>
                <a:cubicBezTo>
                  <a:pt x="49236" y="42132"/>
                  <a:pt x="49048" y="41944"/>
                  <a:pt x="49048" y="41718"/>
                </a:cubicBezTo>
                <a:cubicBezTo>
                  <a:pt x="49048" y="41492"/>
                  <a:pt x="49236" y="41322"/>
                  <a:pt x="49462" y="41322"/>
                </a:cubicBezTo>
                <a:cubicBezTo>
                  <a:pt x="49688" y="41322"/>
                  <a:pt x="49877" y="41492"/>
                  <a:pt x="49877" y="41718"/>
                </a:cubicBezTo>
                <a:cubicBezTo>
                  <a:pt x="49877" y="41944"/>
                  <a:pt x="49688" y="42132"/>
                  <a:pt x="49462" y="42132"/>
                </a:cubicBezTo>
                <a:close/>
                <a:moveTo>
                  <a:pt x="49462" y="40173"/>
                </a:moveTo>
                <a:cubicBezTo>
                  <a:pt x="49236" y="40173"/>
                  <a:pt x="49048" y="39984"/>
                  <a:pt x="49048" y="39758"/>
                </a:cubicBezTo>
                <a:cubicBezTo>
                  <a:pt x="49048" y="39532"/>
                  <a:pt x="49236" y="39363"/>
                  <a:pt x="49462" y="39363"/>
                </a:cubicBezTo>
                <a:cubicBezTo>
                  <a:pt x="49688" y="39363"/>
                  <a:pt x="49877" y="39532"/>
                  <a:pt x="49877" y="39758"/>
                </a:cubicBezTo>
                <a:cubicBezTo>
                  <a:pt x="49877" y="39984"/>
                  <a:pt x="49688" y="40173"/>
                  <a:pt x="49462" y="40173"/>
                </a:cubicBezTo>
                <a:close/>
                <a:moveTo>
                  <a:pt x="49462" y="31524"/>
                </a:moveTo>
                <a:cubicBezTo>
                  <a:pt x="49688" y="31524"/>
                  <a:pt x="49858" y="31694"/>
                  <a:pt x="49858" y="31920"/>
                </a:cubicBezTo>
                <a:cubicBezTo>
                  <a:pt x="49858" y="32127"/>
                  <a:pt x="49688" y="32315"/>
                  <a:pt x="49462" y="32315"/>
                </a:cubicBezTo>
                <a:cubicBezTo>
                  <a:pt x="49236" y="32315"/>
                  <a:pt x="49066" y="32127"/>
                  <a:pt x="49066" y="31920"/>
                </a:cubicBezTo>
                <a:cubicBezTo>
                  <a:pt x="49066" y="31694"/>
                  <a:pt x="49236" y="31524"/>
                  <a:pt x="49462" y="31524"/>
                </a:cubicBezTo>
                <a:close/>
                <a:moveTo>
                  <a:pt x="49462" y="33484"/>
                </a:moveTo>
                <a:cubicBezTo>
                  <a:pt x="49688" y="33484"/>
                  <a:pt x="49858" y="33672"/>
                  <a:pt x="49858" y="33879"/>
                </a:cubicBezTo>
                <a:cubicBezTo>
                  <a:pt x="49858" y="34105"/>
                  <a:pt x="49688" y="34275"/>
                  <a:pt x="49462" y="34275"/>
                </a:cubicBezTo>
                <a:cubicBezTo>
                  <a:pt x="49236" y="34275"/>
                  <a:pt x="49066" y="34105"/>
                  <a:pt x="49066" y="33879"/>
                </a:cubicBezTo>
                <a:cubicBezTo>
                  <a:pt x="49066" y="33653"/>
                  <a:pt x="49236" y="33484"/>
                  <a:pt x="49462" y="33484"/>
                </a:cubicBezTo>
                <a:close/>
                <a:moveTo>
                  <a:pt x="49462" y="37403"/>
                </a:moveTo>
                <a:cubicBezTo>
                  <a:pt x="49688" y="37403"/>
                  <a:pt x="49858" y="37572"/>
                  <a:pt x="49858" y="37799"/>
                </a:cubicBezTo>
                <a:cubicBezTo>
                  <a:pt x="49858" y="38025"/>
                  <a:pt x="49688" y="38194"/>
                  <a:pt x="49462" y="38194"/>
                </a:cubicBezTo>
                <a:cubicBezTo>
                  <a:pt x="49236" y="38194"/>
                  <a:pt x="49066" y="38025"/>
                  <a:pt x="49066" y="37799"/>
                </a:cubicBezTo>
                <a:cubicBezTo>
                  <a:pt x="49066" y="37572"/>
                  <a:pt x="49236" y="37403"/>
                  <a:pt x="49462" y="37403"/>
                </a:cubicBezTo>
                <a:close/>
                <a:moveTo>
                  <a:pt x="49462" y="35443"/>
                </a:moveTo>
                <a:cubicBezTo>
                  <a:pt x="49688" y="35443"/>
                  <a:pt x="49858" y="35632"/>
                  <a:pt x="49858" y="35839"/>
                </a:cubicBezTo>
                <a:cubicBezTo>
                  <a:pt x="49858" y="36065"/>
                  <a:pt x="49688" y="36235"/>
                  <a:pt x="49462" y="36235"/>
                </a:cubicBezTo>
                <a:cubicBezTo>
                  <a:pt x="49236" y="36235"/>
                  <a:pt x="49066" y="36065"/>
                  <a:pt x="49066" y="35839"/>
                </a:cubicBezTo>
                <a:cubicBezTo>
                  <a:pt x="49066" y="35632"/>
                  <a:pt x="49236" y="35443"/>
                  <a:pt x="49462" y="35443"/>
                </a:cubicBezTo>
                <a:close/>
                <a:moveTo>
                  <a:pt x="49462" y="30375"/>
                </a:moveTo>
                <a:cubicBezTo>
                  <a:pt x="49236" y="30375"/>
                  <a:pt x="49048" y="30186"/>
                  <a:pt x="49048" y="29960"/>
                </a:cubicBezTo>
                <a:cubicBezTo>
                  <a:pt x="49048" y="29734"/>
                  <a:pt x="49236" y="29546"/>
                  <a:pt x="49462" y="29546"/>
                </a:cubicBezTo>
                <a:cubicBezTo>
                  <a:pt x="49688" y="29546"/>
                  <a:pt x="49877" y="29734"/>
                  <a:pt x="49877" y="29960"/>
                </a:cubicBezTo>
                <a:cubicBezTo>
                  <a:pt x="49877" y="30186"/>
                  <a:pt x="49688" y="30375"/>
                  <a:pt x="49462" y="30375"/>
                </a:cubicBezTo>
                <a:close/>
                <a:moveTo>
                  <a:pt x="49462" y="28396"/>
                </a:moveTo>
                <a:cubicBezTo>
                  <a:pt x="49236" y="28396"/>
                  <a:pt x="49048" y="28227"/>
                  <a:pt x="49048" y="28000"/>
                </a:cubicBezTo>
                <a:cubicBezTo>
                  <a:pt x="49048" y="27774"/>
                  <a:pt x="49236" y="27586"/>
                  <a:pt x="49462" y="27586"/>
                </a:cubicBezTo>
                <a:cubicBezTo>
                  <a:pt x="49688" y="27586"/>
                  <a:pt x="49877" y="27774"/>
                  <a:pt x="49877" y="28000"/>
                </a:cubicBezTo>
                <a:cubicBezTo>
                  <a:pt x="49877" y="28227"/>
                  <a:pt x="49688" y="28396"/>
                  <a:pt x="49462" y="28396"/>
                </a:cubicBezTo>
                <a:close/>
                <a:moveTo>
                  <a:pt x="49462" y="26455"/>
                </a:moveTo>
                <a:cubicBezTo>
                  <a:pt x="49236" y="26455"/>
                  <a:pt x="49066" y="26267"/>
                  <a:pt x="49066" y="26041"/>
                </a:cubicBezTo>
                <a:cubicBezTo>
                  <a:pt x="49066" y="25815"/>
                  <a:pt x="49236" y="25645"/>
                  <a:pt x="49462" y="25645"/>
                </a:cubicBezTo>
                <a:cubicBezTo>
                  <a:pt x="49688" y="25645"/>
                  <a:pt x="49858" y="25815"/>
                  <a:pt x="49858" y="26041"/>
                </a:cubicBezTo>
                <a:cubicBezTo>
                  <a:pt x="49858" y="26267"/>
                  <a:pt x="49688" y="26455"/>
                  <a:pt x="49462" y="26455"/>
                </a:cubicBezTo>
                <a:close/>
                <a:moveTo>
                  <a:pt x="49462" y="24477"/>
                </a:moveTo>
                <a:cubicBezTo>
                  <a:pt x="49236" y="24477"/>
                  <a:pt x="49066" y="24307"/>
                  <a:pt x="49066" y="24081"/>
                </a:cubicBezTo>
                <a:cubicBezTo>
                  <a:pt x="49066" y="23855"/>
                  <a:pt x="49236" y="23685"/>
                  <a:pt x="49462" y="23685"/>
                </a:cubicBezTo>
                <a:cubicBezTo>
                  <a:pt x="49688" y="23685"/>
                  <a:pt x="49858" y="23855"/>
                  <a:pt x="49858" y="24081"/>
                </a:cubicBezTo>
                <a:cubicBezTo>
                  <a:pt x="49858" y="24307"/>
                  <a:pt x="49688" y="24477"/>
                  <a:pt x="49462" y="24477"/>
                </a:cubicBezTo>
                <a:close/>
                <a:moveTo>
                  <a:pt x="49462" y="22517"/>
                </a:moveTo>
                <a:cubicBezTo>
                  <a:pt x="49255" y="22517"/>
                  <a:pt x="49066" y="22329"/>
                  <a:pt x="49066" y="22121"/>
                </a:cubicBezTo>
                <a:cubicBezTo>
                  <a:pt x="49066" y="21895"/>
                  <a:pt x="49255" y="21726"/>
                  <a:pt x="49462" y="21726"/>
                </a:cubicBezTo>
                <a:cubicBezTo>
                  <a:pt x="49688" y="21726"/>
                  <a:pt x="49858" y="21895"/>
                  <a:pt x="49858" y="22121"/>
                </a:cubicBezTo>
                <a:cubicBezTo>
                  <a:pt x="49858" y="22329"/>
                  <a:pt x="49688" y="22517"/>
                  <a:pt x="49462" y="22517"/>
                </a:cubicBezTo>
                <a:close/>
                <a:moveTo>
                  <a:pt x="49462" y="20558"/>
                </a:moveTo>
                <a:cubicBezTo>
                  <a:pt x="49255" y="20558"/>
                  <a:pt x="49066" y="20388"/>
                  <a:pt x="49066" y="20162"/>
                </a:cubicBezTo>
                <a:cubicBezTo>
                  <a:pt x="49066" y="19936"/>
                  <a:pt x="49255" y="19766"/>
                  <a:pt x="49462" y="19766"/>
                </a:cubicBezTo>
                <a:cubicBezTo>
                  <a:pt x="49688" y="19766"/>
                  <a:pt x="49858" y="19936"/>
                  <a:pt x="49858" y="20162"/>
                </a:cubicBezTo>
                <a:cubicBezTo>
                  <a:pt x="49858" y="20388"/>
                  <a:pt x="49688" y="20558"/>
                  <a:pt x="49462" y="20558"/>
                </a:cubicBezTo>
                <a:close/>
                <a:moveTo>
                  <a:pt x="49462" y="18579"/>
                </a:moveTo>
                <a:cubicBezTo>
                  <a:pt x="49255" y="18579"/>
                  <a:pt x="49066" y="18409"/>
                  <a:pt x="49066" y="18202"/>
                </a:cubicBezTo>
                <a:cubicBezTo>
                  <a:pt x="49066" y="17995"/>
                  <a:pt x="49255" y="17807"/>
                  <a:pt x="49462" y="17807"/>
                </a:cubicBezTo>
                <a:cubicBezTo>
                  <a:pt x="49688" y="17807"/>
                  <a:pt x="49858" y="17995"/>
                  <a:pt x="49858" y="18202"/>
                </a:cubicBezTo>
                <a:cubicBezTo>
                  <a:pt x="49858" y="18409"/>
                  <a:pt x="49688" y="18579"/>
                  <a:pt x="49462" y="18579"/>
                </a:cubicBezTo>
                <a:close/>
                <a:moveTo>
                  <a:pt x="49462" y="16638"/>
                </a:moveTo>
                <a:cubicBezTo>
                  <a:pt x="49255" y="16638"/>
                  <a:pt x="49066" y="16450"/>
                  <a:pt x="49066" y="16243"/>
                </a:cubicBezTo>
                <a:cubicBezTo>
                  <a:pt x="49066" y="16016"/>
                  <a:pt x="49255" y="15847"/>
                  <a:pt x="49462" y="15847"/>
                </a:cubicBezTo>
                <a:cubicBezTo>
                  <a:pt x="49688" y="15847"/>
                  <a:pt x="49858" y="16016"/>
                  <a:pt x="49858" y="16243"/>
                </a:cubicBezTo>
                <a:cubicBezTo>
                  <a:pt x="49858" y="16450"/>
                  <a:pt x="49688" y="16638"/>
                  <a:pt x="49462" y="16638"/>
                </a:cubicBezTo>
                <a:close/>
                <a:moveTo>
                  <a:pt x="49462" y="13906"/>
                </a:moveTo>
                <a:cubicBezTo>
                  <a:pt x="49669" y="13906"/>
                  <a:pt x="49839" y="14076"/>
                  <a:pt x="49839" y="14283"/>
                </a:cubicBezTo>
                <a:cubicBezTo>
                  <a:pt x="49839" y="14490"/>
                  <a:pt x="49669" y="14641"/>
                  <a:pt x="49462" y="14641"/>
                </a:cubicBezTo>
                <a:cubicBezTo>
                  <a:pt x="49255" y="14641"/>
                  <a:pt x="49085" y="14490"/>
                  <a:pt x="49085" y="14283"/>
                </a:cubicBezTo>
                <a:cubicBezTo>
                  <a:pt x="49085" y="14076"/>
                  <a:pt x="49255" y="13906"/>
                  <a:pt x="49462" y="13906"/>
                </a:cubicBezTo>
                <a:close/>
                <a:moveTo>
                  <a:pt x="49462" y="11946"/>
                </a:moveTo>
                <a:cubicBezTo>
                  <a:pt x="49669" y="11946"/>
                  <a:pt x="49839" y="12116"/>
                  <a:pt x="49839" y="12323"/>
                </a:cubicBezTo>
                <a:cubicBezTo>
                  <a:pt x="49839" y="12512"/>
                  <a:pt x="49669" y="12681"/>
                  <a:pt x="49462" y="12681"/>
                </a:cubicBezTo>
                <a:cubicBezTo>
                  <a:pt x="49255" y="12681"/>
                  <a:pt x="49085" y="12512"/>
                  <a:pt x="49085" y="12323"/>
                </a:cubicBezTo>
                <a:cubicBezTo>
                  <a:pt x="49085" y="12116"/>
                  <a:pt x="49255" y="11946"/>
                  <a:pt x="49462" y="11946"/>
                </a:cubicBezTo>
                <a:close/>
                <a:moveTo>
                  <a:pt x="49462" y="10722"/>
                </a:moveTo>
                <a:cubicBezTo>
                  <a:pt x="49255" y="10722"/>
                  <a:pt x="49085" y="10552"/>
                  <a:pt x="49085" y="10364"/>
                </a:cubicBezTo>
                <a:cubicBezTo>
                  <a:pt x="49085" y="10156"/>
                  <a:pt x="49255" y="9987"/>
                  <a:pt x="49462" y="9987"/>
                </a:cubicBezTo>
                <a:cubicBezTo>
                  <a:pt x="49669" y="9987"/>
                  <a:pt x="49839" y="10156"/>
                  <a:pt x="49839" y="10364"/>
                </a:cubicBezTo>
                <a:cubicBezTo>
                  <a:pt x="49839" y="10552"/>
                  <a:pt x="49669" y="10722"/>
                  <a:pt x="49462" y="10722"/>
                </a:cubicBezTo>
                <a:close/>
                <a:moveTo>
                  <a:pt x="49462" y="8781"/>
                </a:moveTo>
                <a:cubicBezTo>
                  <a:pt x="49255" y="8781"/>
                  <a:pt x="49085" y="8611"/>
                  <a:pt x="49085" y="8404"/>
                </a:cubicBezTo>
                <a:cubicBezTo>
                  <a:pt x="49085" y="8197"/>
                  <a:pt x="49255" y="8027"/>
                  <a:pt x="49462" y="8027"/>
                </a:cubicBezTo>
                <a:cubicBezTo>
                  <a:pt x="49669" y="8027"/>
                  <a:pt x="49839" y="8197"/>
                  <a:pt x="49839" y="8404"/>
                </a:cubicBezTo>
                <a:cubicBezTo>
                  <a:pt x="49839" y="8611"/>
                  <a:pt x="49669" y="8781"/>
                  <a:pt x="49462" y="8781"/>
                </a:cubicBezTo>
                <a:close/>
                <a:moveTo>
                  <a:pt x="49462" y="6802"/>
                </a:moveTo>
                <a:cubicBezTo>
                  <a:pt x="49255" y="6802"/>
                  <a:pt x="49085" y="6633"/>
                  <a:pt x="49085" y="6444"/>
                </a:cubicBezTo>
                <a:cubicBezTo>
                  <a:pt x="49085" y="6237"/>
                  <a:pt x="49255" y="6068"/>
                  <a:pt x="49462" y="6068"/>
                </a:cubicBezTo>
                <a:cubicBezTo>
                  <a:pt x="49669" y="6068"/>
                  <a:pt x="49839" y="6237"/>
                  <a:pt x="49839" y="6444"/>
                </a:cubicBezTo>
                <a:cubicBezTo>
                  <a:pt x="49839" y="6633"/>
                  <a:pt x="49669" y="6802"/>
                  <a:pt x="49462" y="6802"/>
                </a:cubicBezTo>
                <a:close/>
                <a:moveTo>
                  <a:pt x="49462" y="4843"/>
                </a:moveTo>
                <a:cubicBezTo>
                  <a:pt x="49255" y="4843"/>
                  <a:pt x="49085" y="4692"/>
                  <a:pt x="49085" y="4485"/>
                </a:cubicBezTo>
                <a:cubicBezTo>
                  <a:pt x="49085" y="4277"/>
                  <a:pt x="49255" y="4108"/>
                  <a:pt x="49462" y="4108"/>
                </a:cubicBezTo>
                <a:cubicBezTo>
                  <a:pt x="49669" y="4108"/>
                  <a:pt x="49839" y="4277"/>
                  <a:pt x="49839" y="4485"/>
                </a:cubicBezTo>
                <a:cubicBezTo>
                  <a:pt x="49839" y="4692"/>
                  <a:pt x="49669" y="4843"/>
                  <a:pt x="49462" y="4843"/>
                </a:cubicBezTo>
                <a:close/>
                <a:moveTo>
                  <a:pt x="49462" y="2883"/>
                </a:moveTo>
                <a:cubicBezTo>
                  <a:pt x="49255" y="2883"/>
                  <a:pt x="49085" y="2714"/>
                  <a:pt x="49085" y="2506"/>
                </a:cubicBezTo>
                <a:cubicBezTo>
                  <a:pt x="49085" y="2318"/>
                  <a:pt x="49255" y="2148"/>
                  <a:pt x="49462" y="2148"/>
                </a:cubicBezTo>
                <a:cubicBezTo>
                  <a:pt x="49669" y="2148"/>
                  <a:pt x="49839" y="2318"/>
                  <a:pt x="49839" y="2506"/>
                </a:cubicBezTo>
                <a:cubicBezTo>
                  <a:pt x="49839" y="2714"/>
                  <a:pt x="49669" y="2883"/>
                  <a:pt x="49462" y="2883"/>
                </a:cubicBezTo>
                <a:close/>
                <a:moveTo>
                  <a:pt x="49462" y="923"/>
                </a:moveTo>
                <a:cubicBezTo>
                  <a:pt x="49255" y="923"/>
                  <a:pt x="49104" y="754"/>
                  <a:pt x="49104" y="547"/>
                </a:cubicBezTo>
                <a:cubicBezTo>
                  <a:pt x="49104" y="358"/>
                  <a:pt x="49255" y="189"/>
                  <a:pt x="49462" y="189"/>
                </a:cubicBezTo>
                <a:cubicBezTo>
                  <a:pt x="49669" y="189"/>
                  <a:pt x="49820" y="358"/>
                  <a:pt x="49820" y="547"/>
                </a:cubicBezTo>
                <a:cubicBezTo>
                  <a:pt x="49820" y="754"/>
                  <a:pt x="49669" y="923"/>
                  <a:pt x="49462" y="923"/>
                </a:cubicBezTo>
                <a:close/>
                <a:moveTo>
                  <a:pt x="47503" y="57885"/>
                </a:moveTo>
                <a:cubicBezTo>
                  <a:pt x="47239" y="57885"/>
                  <a:pt x="47013" y="57659"/>
                  <a:pt x="47013" y="57395"/>
                </a:cubicBezTo>
                <a:cubicBezTo>
                  <a:pt x="47013" y="57131"/>
                  <a:pt x="47239" y="56924"/>
                  <a:pt x="47503" y="56924"/>
                </a:cubicBezTo>
                <a:cubicBezTo>
                  <a:pt x="47766" y="56924"/>
                  <a:pt x="47974" y="57131"/>
                  <a:pt x="47974" y="57395"/>
                </a:cubicBezTo>
                <a:cubicBezTo>
                  <a:pt x="47974" y="57659"/>
                  <a:pt x="47766" y="57885"/>
                  <a:pt x="47503" y="57885"/>
                </a:cubicBezTo>
                <a:close/>
                <a:moveTo>
                  <a:pt x="47503" y="55906"/>
                </a:moveTo>
                <a:cubicBezTo>
                  <a:pt x="47239" y="55906"/>
                  <a:pt x="47013" y="55699"/>
                  <a:pt x="47013" y="55435"/>
                </a:cubicBezTo>
                <a:cubicBezTo>
                  <a:pt x="47013" y="55172"/>
                  <a:pt x="47239" y="54964"/>
                  <a:pt x="47503" y="54964"/>
                </a:cubicBezTo>
                <a:cubicBezTo>
                  <a:pt x="47766" y="54964"/>
                  <a:pt x="47974" y="55172"/>
                  <a:pt x="47974" y="55435"/>
                </a:cubicBezTo>
                <a:cubicBezTo>
                  <a:pt x="47974" y="55699"/>
                  <a:pt x="47766" y="55906"/>
                  <a:pt x="47503" y="55906"/>
                </a:cubicBezTo>
                <a:close/>
                <a:moveTo>
                  <a:pt x="47503" y="47126"/>
                </a:moveTo>
                <a:cubicBezTo>
                  <a:pt x="47766" y="47126"/>
                  <a:pt x="47955" y="47333"/>
                  <a:pt x="47955" y="47597"/>
                </a:cubicBezTo>
                <a:cubicBezTo>
                  <a:pt x="47955" y="47842"/>
                  <a:pt x="47766" y="48049"/>
                  <a:pt x="47503" y="48049"/>
                </a:cubicBezTo>
                <a:cubicBezTo>
                  <a:pt x="47258" y="48049"/>
                  <a:pt x="47050" y="47842"/>
                  <a:pt x="47050" y="47597"/>
                </a:cubicBezTo>
                <a:cubicBezTo>
                  <a:pt x="47050" y="47333"/>
                  <a:pt x="47258" y="47126"/>
                  <a:pt x="47503" y="47126"/>
                </a:cubicBezTo>
                <a:close/>
                <a:moveTo>
                  <a:pt x="47503" y="49104"/>
                </a:moveTo>
                <a:cubicBezTo>
                  <a:pt x="47766" y="49104"/>
                  <a:pt x="47955" y="49311"/>
                  <a:pt x="47955" y="49556"/>
                </a:cubicBezTo>
                <a:cubicBezTo>
                  <a:pt x="47955" y="49820"/>
                  <a:pt x="47766" y="50009"/>
                  <a:pt x="47503" y="50009"/>
                </a:cubicBezTo>
                <a:cubicBezTo>
                  <a:pt x="47258" y="50009"/>
                  <a:pt x="47050" y="49820"/>
                  <a:pt x="47050" y="49556"/>
                </a:cubicBezTo>
                <a:cubicBezTo>
                  <a:pt x="47050" y="49311"/>
                  <a:pt x="47258" y="49104"/>
                  <a:pt x="47503" y="49104"/>
                </a:cubicBezTo>
                <a:close/>
                <a:moveTo>
                  <a:pt x="47503" y="53042"/>
                </a:moveTo>
                <a:cubicBezTo>
                  <a:pt x="47747" y="53042"/>
                  <a:pt x="47936" y="53231"/>
                  <a:pt x="47936" y="53476"/>
                </a:cubicBezTo>
                <a:cubicBezTo>
                  <a:pt x="47936" y="53721"/>
                  <a:pt x="47729" y="53909"/>
                  <a:pt x="47503" y="53909"/>
                </a:cubicBezTo>
                <a:cubicBezTo>
                  <a:pt x="47258" y="53909"/>
                  <a:pt x="47069" y="53721"/>
                  <a:pt x="47069" y="53476"/>
                </a:cubicBezTo>
                <a:cubicBezTo>
                  <a:pt x="47069" y="53231"/>
                  <a:pt x="47258" y="53042"/>
                  <a:pt x="47503" y="53042"/>
                </a:cubicBezTo>
                <a:close/>
                <a:moveTo>
                  <a:pt x="47503" y="51083"/>
                </a:moveTo>
                <a:cubicBezTo>
                  <a:pt x="47747" y="51083"/>
                  <a:pt x="47936" y="51271"/>
                  <a:pt x="47936" y="51516"/>
                </a:cubicBezTo>
                <a:cubicBezTo>
                  <a:pt x="47936" y="51761"/>
                  <a:pt x="47729" y="51949"/>
                  <a:pt x="47503" y="51949"/>
                </a:cubicBezTo>
                <a:cubicBezTo>
                  <a:pt x="47258" y="51949"/>
                  <a:pt x="47069" y="51761"/>
                  <a:pt x="47069" y="51516"/>
                </a:cubicBezTo>
                <a:cubicBezTo>
                  <a:pt x="47069" y="51271"/>
                  <a:pt x="47258" y="51083"/>
                  <a:pt x="47503" y="51083"/>
                </a:cubicBezTo>
                <a:close/>
                <a:moveTo>
                  <a:pt x="47503" y="46108"/>
                </a:moveTo>
                <a:cubicBezTo>
                  <a:pt x="47239" y="46108"/>
                  <a:pt x="47031" y="45901"/>
                  <a:pt x="47031" y="45637"/>
                </a:cubicBezTo>
                <a:cubicBezTo>
                  <a:pt x="47031" y="45373"/>
                  <a:pt x="47239" y="45166"/>
                  <a:pt x="47503" y="45166"/>
                </a:cubicBezTo>
                <a:cubicBezTo>
                  <a:pt x="47766" y="45166"/>
                  <a:pt x="47974" y="45373"/>
                  <a:pt x="47974" y="45637"/>
                </a:cubicBezTo>
                <a:cubicBezTo>
                  <a:pt x="47974" y="45901"/>
                  <a:pt x="47766" y="46108"/>
                  <a:pt x="47503" y="46108"/>
                </a:cubicBezTo>
                <a:close/>
                <a:moveTo>
                  <a:pt x="47503" y="44130"/>
                </a:moveTo>
                <a:cubicBezTo>
                  <a:pt x="47258" y="44130"/>
                  <a:pt x="47069" y="43922"/>
                  <a:pt x="47069" y="43677"/>
                </a:cubicBezTo>
                <a:cubicBezTo>
                  <a:pt x="47069" y="43433"/>
                  <a:pt x="47258" y="43244"/>
                  <a:pt x="47503" y="43244"/>
                </a:cubicBezTo>
                <a:cubicBezTo>
                  <a:pt x="47747" y="43244"/>
                  <a:pt x="47955" y="43433"/>
                  <a:pt x="47955" y="43677"/>
                </a:cubicBezTo>
                <a:cubicBezTo>
                  <a:pt x="47955" y="43922"/>
                  <a:pt x="47747" y="44130"/>
                  <a:pt x="47503" y="44130"/>
                </a:cubicBezTo>
                <a:close/>
                <a:moveTo>
                  <a:pt x="47503" y="41303"/>
                </a:moveTo>
                <a:cubicBezTo>
                  <a:pt x="47729" y="41303"/>
                  <a:pt x="47917" y="41492"/>
                  <a:pt x="47917" y="41718"/>
                </a:cubicBezTo>
                <a:cubicBezTo>
                  <a:pt x="47917" y="41944"/>
                  <a:pt x="47729" y="42132"/>
                  <a:pt x="47503" y="42132"/>
                </a:cubicBezTo>
                <a:cubicBezTo>
                  <a:pt x="47276" y="42132"/>
                  <a:pt x="47088" y="41944"/>
                  <a:pt x="47088" y="41718"/>
                </a:cubicBezTo>
                <a:cubicBezTo>
                  <a:pt x="47088" y="41492"/>
                  <a:pt x="47276" y="41303"/>
                  <a:pt x="47503" y="41303"/>
                </a:cubicBezTo>
                <a:close/>
                <a:moveTo>
                  <a:pt x="47503" y="40173"/>
                </a:moveTo>
                <a:cubicBezTo>
                  <a:pt x="47276" y="40173"/>
                  <a:pt x="47088" y="39984"/>
                  <a:pt x="47088" y="39758"/>
                </a:cubicBezTo>
                <a:cubicBezTo>
                  <a:pt x="47088" y="39532"/>
                  <a:pt x="47276" y="39344"/>
                  <a:pt x="47503" y="39344"/>
                </a:cubicBezTo>
                <a:cubicBezTo>
                  <a:pt x="47729" y="39344"/>
                  <a:pt x="47917" y="39532"/>
                  <a:pt x="47917" y="39758"/>
                </a:cubicBezTo>
                <a:cubicBezTo>
                  <a:pt x="47917" y="39984"/>
                  <a:pt x="47729" y="40173"/>
                  <a:pt x="47503" y="40173"/>
                </a:cubicBezTo>
                <a:close/>
                <a:moveTo>
                  <a:pt x="47503" y="38213"/>
                </a:moveTo>
                <a:cubicBezTo>
                  <a:pt x="47276" y="38213"/>
                  <a:pt x="47088" y="38025"/>
                  <a:pt x="47088" y="37799"/>
                </a:cubicBezTo>
                <a:cubicBezTo>
                  <a:pt x="47088" y="37572"/>
                  <a:pt x="47276" y="37384"/>
                  <a:pt x="47503" y="37384"/>
                </a:cubicBezTo>
                <a:cubicBezTo>
                  <a:pt x="47729" y="37384"/>
                  <a:pt x="47917" y="37572"/>
                  <a:pt x="47917" y="37799"/>
                </a:cubicBezTo>
                <a:cubicBezTo>
                  <a:pt x="47917" y="38025"/>
                  <a:pt x="47729" y="38213"/>
                  <a:pt x="47503" y="38213"/>
                </a:cubicBezTo>
                <a:close/>
                <a:moveTo>
                  <a:pt x="47503" y="29564"/>
                </a:moveTo>
                <a:cubicBezTo>
                  <a:pt x="47710" y="29564"/>
                  <a:pt x="47898" y="29734"/>
                  <a:pt x="47898" y="29960"/>
                </a:cubicBezTo>
                <a:cubicBezTo>
                  <a:pt x="47898" y="30167"/>
                  <a:pt x="47710" y="30356"/>
                  <a:pt x="47503" y="30356"/>
                </a:cubicBezTo>
                <a:cubicBezTo>
                  <a:pt x="47276" y="30356"/>
                  <a:pt x="47107" y="30167"/>
                  <a:pt x="47107" y="29960"/>
                </a:cubicBezTo>
                <a:cubicBezTo>
                  <a:pt x="47107" y="29734"/>
                  <a:pt x="47276" y="29564"/>
                  <a:pt x="47503" y="29564"/>
                </a:cubicBezTo>
                <a:close/>
                <a:moveTo>
                  <a:pt x="47503" y="31505"/>
                </a:moveTo>
                <a:cubicBezTo>
                  <a:pt x="47710" y="31505"/>
                  <a:pt x="47898" y="31694"/>
                  <a:pt x="47898" y="31920"/>
                </a:cubicBezTo>
                <a:cubicBezTo>
                  <a:pt x="47898" y="32127"/>
                  <a:pt x="47710" y="32315"/>
                  <a:pt x="47503" y="32315"/>
                </a:cubicBezTo>
                <a:cubicBezTo>
                  <a:pt x="47276" y="32315"/>
                  <a:pt x="47107" y="32127"/>
                  <a:pt x="47107" y="31920"/>
                </a:cubicBezTo>
                <a:cubicBezTo>
                  <a:pt x="47107" y="31694"/>
                  <a:pt x="47276" y="31505"/>
                  <a:pt x="47503" y="31505"/>
                </a:cubicBezTo>
                <a:close/>
                <a:moveTo>
                  <a:pt x="47503" y="35443"/>
                </a:moveTo>
                <a:cubicBezTo>
                  <a:pt x="47729" y="35443"/>
                  <a:pt x="47898" y="35613"/>
                  <a:pt x="47898" y="35839"/>
                </a:cubicBezTo>
                <a:cubicBezTo>
                  <a:pt x="47898" y="36065"/>
                  <a:pt x="47729" y="36235"/>
                  <a:pt x="47503" y="36235"/>
                </a:cubicBezTo>
                <a:cubicBezTo>
                  <a:pt x="47276" y="36235"/>
                  <a:pt x="47107" y="36065"/>
                  <a:pt x="47107" y="35839"/>
                </a:cubicBezTo>
                <a:cubicBezTo>
                  <a:pt x="47107" y="35613"/>
                  <a:pt x="47276" y="35443"/>
                  <a:pt x="47503" y="35443"/>
                </a:cubicBezTo>
                <a:close/>
                <a:moveTo>
                  <a:pt x="47503" y="33484"/>
                </a:moveTo>
                <a:cubicBezTo>
                  <a:pt x="47710" y="33484"/>
                  <a:pt x="47898" y="33653"/>
                  <a:pt x="47898" y="33879"/>
                </a:cubicBezTo>
                <a:cubicBezTo>
                  <a:pt x="47898" y="34087"/>
                  <a:pt x="47710" y="34275"/>
                  <a:pt x="47503" y="34275"/>
                </a:cubicBezTo>
                <a:cubicBezTo>
                  <a:pt x="47276" y="34275"/>
                  <a:pt x="47107" y="34087"/>
                  <a:pt x="47107" y="33879"/>
                </a:cubicBezTo>
                <a:cubicBezTo>
                  <a:pt x="47107" y="33653"/>
                  <a:pt x="47276" y="33484"/>
                  <a:pt x="47503" y="33484"/>
                </a:cubicBezTo>
                <a:close/>
                <a:moveTo>
                  <a:pt x="47503" y="28396"/>
                </a:moveTo>
                <a:cubicBezTo>
                  <a:pt x="47276" y="28396"/>
                  <a:pt x="47088" y="28227"/>
                  <a:pt x="47088" y="28000"/>
                </a:cubicBezTo>
                <a:cubicBezTo>
                  <a:pt x="47088" y="27774"/>
                  <a:pt x="47276" y="27586"/>
                  <a:pt x="47503" y="27586"/>
                </a:cubicBezTo>
                <a:cubicBezTo>
                  <a:pt x="47729" y="27586"/>
                  <a:pt x="47917" y="27774"/>
                  <a:pt x="47917" y="28000"/>
                </a:cubicBezTo>
                <a:cubicBezTo>
                  <a:pt x="47917" y="28227"/>
                  <a:pt x="47729" y="28396"/>
                  <a:pt x="47503" y="28396"/>
                </a:cubicBezTo>
                <a:close/>
                <a:moveTo>
                  <a:pt x="47503" y="26436"/>
                </a:moveTo>
                <a:cubicBezTo>
                  <a:pt x="47276" y="26436"/>
                  <a:pt x="47107" y="26248"/>
                  <a:pt x="47107" y="26041"/>
                </a:cubicBezTo>
                <a:cubicBezTo>
                  <a:pt x="47107" y="25815"/>
                  <a:pt x="47276" y="25645"/>
                  <a:pt x="47503" y="25645"/>
                </a:cubicBezTo>
                <a:cubicBezTo>
                  <a:pt x="47710" y="25645"/>
                  <a:pt x="47898" y="25815"/>
                  <a:pt x="47898" y="26041"/>
                </a:cubicBezTo>
                <a:cubicBezTo>
                  <a:pt x="47898" y="26248"/>
                  <a:pt x="47710" y="26436"/>
                  <a:pt x="47503" y="26436"/>
                </a:cubicBezTo>
                <a:close/>
                <a:moveTo>
                  <a:pt x="47503" y="24458"/>
                </a:moveTo>
                <a:cubicBezTo>
                  <a:pt x="47276" y="24458"/>
                  <a:pt x="47107" y="24288"/>
                  <a:pt x="47107" y="24081"/>
                </a:cubicBezTo>
                <a:cubicBezTo>
                  <a:pt x="47107" y="23855"/>
                  <a:pt x="47276" y="23685"/>
                  <a:pt x="47503" y="23685"/>
                </a:cubicBezTo>
                <a:cubicBezTo>
                  <a:pt x="47710" y="23685"/>
                  <a:pt x="47898" y="23855"/>
                  <a:pt x="47898" y="24081"/>
                </a:cubicBezTo>
                <a:cubicBezTo>
                  <a:pt x="47898" y="24288"/>
                  <a:pt x="47710" y="24458"/>
                  <a:pt x="47503" y="24458"/>
                </a:cubicBezTo>
                <a:close/>
                <a:moveTo>
                  <a:pt x="47503" y="22498"/>
                </a:moveTo>
                <a:cubicBezTo>
                  <a:pt x="47295" y="22498"/>
                  <a:pt x="47126" y="22329"/>
                  <a:pt x="47126" y="22121"/>
                </a:cubicBezTo>
                <a:cubicBezTo>
                  <a:pt x="47126" y="21914"/>
                  <a:pt x="47295" y="21726"/>
                  <a:pt x="47503" y="21726"/>
                </a:cubicBezTo>
                <a:cubicBezTo>
                  <a:pt x="47710" y="21726"/>
                  <a:pt x="47879" y="21914"/>
                  <a:pt x="47879" y="22121"/>
                </a:cubicBezTo>
                <a:cubicBezTo>
                  <a:pt x="47879" y="22329"/>
                  <a:pt x="47710" y="22498"/>
                  <a:pt x="47503" y="22498"/>
                </a:cubicBezTo>
                <a:close/>
                <a:moveTo>
                  <a:pt x="47503" y="20539"/>
                </a:moveTo>
                <a:cubicBezTo>
                  <a:pt x="47295" y="20539"/>
                  <a:pt x="47126" y="20369"/>
                  <a:pt x="47126" y="20162"/>
                </a:cubicBezTo>
                <a:cubicBezTo>
                  <a:pt x="47126" y="19936"/>
                  <a:pt x="47295" y="19766"/>
                  <a:pt x="47503" y="19766"/>
                </a:cubicBezTo>
                <a:cubicBezTo>
                  <a:pt x="47710" y="19766"/>
                  <a:pt x="47879" y="19936"/>
                  <a:pt x="47879" y="20162"/>
                </a:cubicBezTo>
                <a:cubicBezTo>
                  <a:pt x="47879" y="20369"/>
                  <a:pt x="47710" y="20539"/>
                  <a:pt x="47503" y="20539"/>
                </a:cubicBezTo>
                <a:close/>
                <a:moveTo>
                  <a:pt x="47503" y="18560"/>
                </a:moveTo>
                <a:cubicBezTo>
                  <a:pt x="47295" y="18560"/>
                  <a:pt x="47126" y="18409"/>
                  <a:pt x="47126" y="18183"/>
                </a:cubicBezTo>
                <a:cubicBezTo>
                  <a:pt x="47126" y="17976"/>
                  <a:pt x="47295" y="17825"/>
                  <a:pt x="47503" y="17825"/>
                </a:cubicBezTo>
                <a:cubicBezTo>
                  <a:pt x="47710" y="17825"/>
                  <a:pt x="47879" y="17976"/>
                  <a:pt x="47879" y="18183"/>
                </a:cubicBezTo>
                <a:cubicBezTo>
                  <a:pt x="47879" y="18391"/>
                  <a:pt x="47710" y="18560"/>
                  <a:pt x="47503" y="18560"/>
                </a:cubicBezTo>
                <a:close/>
                <a:moveTo>
                  <a:pt x="47503" y="16601"/>
                </a:moveTo>
                <a:cubicBezTo>
                  <a:pt x="47295" y="16601"/>
                  <a:pt x="47126" y="16431"/>
                  <a:pt x="47126" y="16224"/>
                </a:cubicBezTo>
                <a:cubicBezTo>
                  <a:pt x="47126" y="16016"/>
                  <a:pt x="47295" y="15847"/>
                  <a:pt x="47503" y="15847"/>
                </a:cubicBezTo>
                <a:cubicBezTo>
                  <a:pt x="47710" y="15847"/>
                  <a:pt x="47861" y="16016"/>
                  <a:pt x="47861" y="16224"/>
                </a:cubicBezTo>
                <a:cubicBezTo>
                  <a:pt x="47861" y="16431"/>
                  <a:pt x="47710" y="16601"/>
                  <a:pt x="47503" y="16601"/>
                </a:cubicBezTo>
                <a:close/>
                <a:moveTo>
                  <a:pt x="47503" y="14641"/>
                </a:moveTo>
                <a:cubicBezTo>
                  <a:pt x="47295" y="14641"/>
                  <a:pt x="47126" y="14471"/>
                  <a:pt x="47126" y="14264"/>
                </a:cubicBezTo>
                <a:cubicBezTo>
                  <a:pt x="47126" y="14076"/>
                  <a:pt x="47295" y="13906"/>
                  <a:pt x="47503" y="13906"/>
                </a:cubicBezTo>
                <a:cubicBezTo>
                  <a:pt x="47710" y="13906"/>
                  <a:pt x="47861" y="14076"/>
                  <a:pt x="47861" y="14264"/>
                </a:cubicBezTo>
                <a:cubicBezTo>
                  <a:pt x="47861" y="14471"/>
                  <a:pt x="47710" y="14641"/>
                  <a:pt x="47503" y="14641"/>
                </a:cubicBezTo>
                <a:close/>
                <a:moveTo>
                  <a:pt x="47503" y="12681"/>
                </a:moveTo>
                <a:cubicBezTo>
                  <a:pt x="47295" y="12681"/>
                  <a:pt x="47126" y="12512"/>
                  <a:pt x="47126" y="12304"/>
                </a:cubicBezTo>
                <a:cubicBezTo>
                  <a:pt x="47126" y="12116"/>
                  <a:pt x="47295" y="11946"/>
                  <a:pt x="47503" y="11946"/>
                </a:cubicBezTo>
                <a:cubicBezTo>
                  <a:pt x="47710" y="11946"/>
                  <a:pt x="47861" y="12116"/>
                  <a:pt x="47861" y="12304"/>
                </a:cubicBezTo>
                <a:cubicBezTo>
                  <a:pt x="47861" y="12512"/>
                  <a:pt x="47710" y="12681"/>
                  <a:pt x="47503" y="12681"/>
                </a:cubicBezTo>
                <a:close/>
                <a:moveTo>
                  <a:pt x="47503" y="10722"/>
                </a:moveTo>
                <a:cubicBezTo>
                  <a:pt x="47295" y="10722"/>
                  <a:pt x="47126" y="10552"/>
                  <a:pt x="47126" y="10345"/>
                </a:cubicBezTo>
                <a:cubicBezTo>
                  <a:pt x="47126" y="10138"/>
                  <a:pt x="47295" y="9968"/>
                  <a:pt x="47503" y="9968"/>
                </a:cubicBezTo>
                <a:cubicBezTo>
                  <a:pt x="47710" y="9968"/>
                  <a:pt x="47861" y="10138"/>
                  <a:pt x="47861" y="10345"/>
                </a:cubicBezTo>
                <a:cubicBezTo>
                  <a:pt x="47861" y="10552"/>
                  <a:pt x="47710" y="10722"/>
                  <a:pt x="47503" y="10722"/>
                </a:cubicBezTo>
                <a:close/>
                <a:moveTo>
                  <a:pt x="47503" y="8762"/>
                </a:moveTo>
                <a:cubicBezTo>
                  <a:pt x="47295" y="8762"/>
                  <a:pt x="47126" y="8592"/>
                  <a:pt x="47126" y="8404"/>
                </a:cubicBezTo>
                <a:cubicBezTo>
                  <a:pt x="47126" y="8197"/>
                  <a:pt x="47295" y="8027"/>
                  <a:pt x="47503" y="8027"/>
                </a:cubicBezTo>
                <a:cubicBezTo>
                  <a:pt x="47710" y="8027"/>
                  <a:pt x="47861" y="8197"/>
                  <a:pt x="47861" y="8404"/>
                </a:cubicBezTo>
                <a:cubicBezTo>
                  <a:pt x="47861" y="8592"/>
                  <a:pt x="47710" y="8762"/>
                  <a:pt x="47503" y="8762"/>
                </a:cubicBezTo>
                <a:close/>
                <a:moveTo>
                  <a:pt x="47503" y="6802"/>
                </a:moveTo>
                <a:cubicBezTo>
                  <a:pt x="47295" y="6802"/>
                  <a:pt x="47126" y="6633"/>
                  <a:pt x="47126" y="6426"/>
                </a:cubicBezTo>
                <a:cubicBezTo>
                  <a:pt x="47126" y="6237"/>
                  <a:pt x="47295" y="6068"/>
                  <a:pt x="47503" y="6068"/>
                </a:cubicBezTo>
                <a:cubicBezTo>
                  <a:pt x="47710" y="6068"/>
                  <a:pt x="47861" y="6237"/>
                  <a:pt x="47861" y="6426"/>
                </a:cubicBezTo>
                <a:cubicBezTo>
                  <a:pt x="47861" y="6633"/>
                  <a:pt x="47710" y="6802"/>
                  <a:pt x="47503" y="6802"/>
                </a:cubicBezTo>
                <a:close/>
                <a:moveTo>
                  <a:pt x="47503" y="4843"/>
                </a:moveTo>
                <a:cubicBezTo>
                  <a:pt x="47295" y="4843"/>
                  <a:pt x="47126" y="4673"/>
                  <a:pt x="47126" y="4466"/>
                </a:cubicBezTo>
                <a:cubicBezTo>
                  <a:pt x="47126" y="4259"/>
                  <a:pt x="47295" y="4108"/>
                  <a:pt x="47503" y="4108"/>
                </a:cubicBezTo>
                <a:cubicBezTo>
                  <a:pt x="47710" y="4108"/>
                  <a:pt x="47861" y="4259"/>
                  <a:pt x="47861" y="4466"/>
                </a:cubicBezTo>
                <a:cubicBezTo>
                  <a:pt x="47861" y="4673"/>
                  <a:pt x="47710" y="4843"/>
                  <a:pt x="47503" y="4843"/>
                </a:cubicBezTo>
                <a:close/>
                <a:moveTo>
                  <a:pt x="47503" y="2883"/>
                </a:moveTo>
                <a:cubicBezTo>
                  <a:pt x="47295" y="2883"/>
                  <a:pt x="47126" y="2714"/>
                  <a:pt x="47126" y="2506"/>
                </a:cubicBezTo>
                <a:cubicBezTo>
                  <a:pt x="47126" y="2299"/>
                  <a:pt x="47295" y="2129"/>
                  <a:pt x="47503" y="2129"/>
                </a:cubicBezTo>
                <a:cubicBezTo>
                  <a:pt x="47710" y="2129"/>
                  <a:pt x="47861" y="2299"/>
                  <a:pt x="47861" y="2506"/>
                </a:cubicBezTo>
                <a:cubicBezTo>
                  <a:pt x="47861" y="2714"/>
                  <a:pt x="47710" y="2883"/>
                  <a:pt x="47503" y="2883"/>
                </a:cubicBezTo>
                <a:close/>
                <a:moveTo>
                  <a:pt x="47503" y="905"/>
                </a:moveTo>
                <a:cubicBezTo>
                  <a:pt x="47314" y="905"/>
                  <a:pt x="47145" y="754"/>
                  <a:pt x="47145" y="547"/>
                </a:cubicBezTo>
                <a:cubicBezTo>
                  <a:pt x="47145" y="358"/>
                  <a:pt x="47314" y="189"/>
                  <a:pt x="47503" y="189"/>
                </a:cubicBezTo>
                <a:cubicBezTo>
                  <a:pt x="47691" y="189"/>
                  <a:pt x="47861" y="358"/>
                  <a:pt x="47861" y="547"/>
                </a:cubicBezTo>
                <a:cubicBezTo>
                  <a:pt x="47861" y="754"/>
                  <a:pt x="47691" y="905"/>
                  <a:pt x="47503" y="905"/>
                </a:cubicBezTo>
                <a:close/>
                <a:moveTo>
                  <a:pt x="45543" y="57904"/>
                </a:moveTo>
                <a:cubicBezTo>
                  <a:pt x="45260" y="57904"/>
                  <a:pt x="45034" y="57678"/>
                  <a:pt x="45034" y="57395"/>
                </a:cubicBezTo>
                <a:cubicBezTo>
                  <a:pt x="45034" y="57112"/>
                  <a:pt x="45260" y="56886"/>
                  <a:pt x="45543" y="56886"/>
                </a:cubicBezTo>
                <a:cubicBezTo>
                  <a:pt x="45826" y="56886"/>
                  <a:pt x="46052" y="57112"/>
                  <a:pt x="46052" y="57395"/>
                </a:cubicBezTo>
                <a:cubicBezTo>
                  <a:pt x="46052" y="57678"/>
                  <a:pt x="45826" y="57904"/>
                  <a:pt x="45543" y="57904"/>
                </a:cubicBezTo>
                <a:close/>
                <a:moveTo>
                  <a:pt x="45543" y="53928"/>
                </a:moveTo>
                <a:cubicBezTo>
                  <a:pt x="45279" y="53928"/>
                  <a:pt x="45072" y="53721"/>
                  <a:pt x="45072" y="53476"/>
                </a:cubicBezTo>
                <a:cubicBezTo>
                  <a:pt x="45072" y="53212"/>
                  <a:pt x="45279" y="53005"/>
                  <a:pt x="45543" y="53005"/>
                </a:cubicBezTo>
                <a:cubicBezTo>
                  <a:pt x="45807" y="53005"/>
                  <a:pt x="46014" y="53212"/>
                  <a:pt x="46014" y="53476"/>
                </a:cubicBezTo>
                <a:cubicBezTo>
                  <a:pt x="46014" y="53721"/>
                  <a:pt x="45807" y="53928"/>
                  <a:pt x="45543" y="53928"/>
                </a:cubicBezTo>
                <a:close/>
                <a:moveTo>
                  <a:pt x="45543" y="55906"/>
                </a:moveTo>
                <a:cubicBezTo>
                  <a:pt x="45279" y="55906"/>
                  <a:pt x="45053" y="55699"/>
                  <a:pt x="45053" y="55435"/>
                </a:cubicBezTo>
                <a:cubicBezTo>
                  <a:pt x="45053" y="55172"/>
                  <a:pt x="45279" y="54964"/>
                  <a:pt x="45543" y="54964"/>
                </a:cubicBezTo>
                <a:cubicBezTo>
                  <a:pt x="45807" y="54964"/>
                  <a:pt x="46014" y="55172"/>
                  <a:pt x="46014" y="55435"/>
                </a:cubicBezTo>
                <a:cubicBezTo>
                  <a:pt x="46014" y="55699"/>
                  <a:pt x="45807" y="55906"/>
                  <a:pt x="45543" y="55906"/>
                </a:cubicBezTo>
                <a:close/>
                <a:moveTo>
                  <a:pt x="45543" y="52006"/>
                </a:moveTo>
                <a:cubicBezTo>
                  <a:pt x="45260" y="52006"/>
                  <a:pt x="45053" y="51780"/>
                  <a:pt x="45053" y="51516"/>
                </a:cubicBezTo>
                <a:cubicBezTo>
                  <a:pt x="45053" y="51233"/>
                  <a:pt x="45260" y="51007"/>
                  <a:pt x="45543" y="51007"/>
                </a:cubicBezTo>
                <a:cubicBezTo>
                  <a:pt x="45826" y="51007"/>
                  <a:pt x="46033" y="51233"/>
                  <a:pt x="46033" y="51516"/>
                </a:cubicBezTo>
                <a:cubicBezTo>
                  <a:pt x="46033" y="51780"/>
                  <a:pt x="45807" y="52006"/>
                  <a:pt x="45543" y="52006"/>
                </a:cubicBezTo>
                <a:close/>
                <a:moveTo>
                  <a:pt x="45543" y="49990"/>
                </a:moveTo>
                <a:cubicBezTo>
                  <a:pt x="45298" y="49990"/>
                  <a:pt x="45109" y="49801"/>
                  <a:pt x="45109" y="49556"/>
                </a:cubicBezTo>
                <a:cubicBezTo>
                  <a:pt x="45109" y="49311"/>
                  <a:pt x="45298" y="49104"/>
                  <a:pt x="45543" y="49104"/>
                </a:cubicBezTo>
                <a:cubicBezTo>
                  <a:pt x="45788" y="49104"/>
                  <a:pt x="45976" y="49311"/>
                  <a:pt x="45976" y="49556"/>
                </a:cubicBezTo>
                <a:cubicBezTo>
                  <a:pt x="45976" y="49801"/>
                  <a:pt x="45788" y="49990"/>
                  <a:pt x="45543" y="49990"/>
                </a:cubicBezTo>
                <a:close/>
                <a:moveTo>
                  <a:pt x="45543" y="48030"/>
                </a:moveTo>
                <a:cubicBezTo>
                  <a:pt x="45298" y="48030"/>
                  <a:pt x="45109" y="47823"/>
                  <a:pt x="45109" y="47578"/>
                </a:cubicBezTo>
                <a:cubicBezTo>
                  <a:pt x="45109" y="47333"/>
                  <a:pt x="45298" y="47145"/>
                  <a:pt x="45543" y="47145"/>
                </a:cubicBezTo>
                <a:cubicBezTo>
                  <a:pt x="45788" y="47145"/>
                  <a:pt x="45976" y="47333"/>
                  <a:pt x="45976" y="47578"/>
                </a:cubicBezTo>
                <a:cubicBezTo>
                  <a:pt x="45976" y="47823"/>
                  <a:pt x="45788" y="48030"/>
                  <a:pt x="45543" y="48030"/>
                </a:cubicBezTo>
                <a:close/>
                <a:moveTo>
                  <a:pt x="45543" y="46052"/>
                </a:moveTo>
                <a:cubicBezTo>
                  <a:pt x="45298" y="46052"/>
                  <a:pt x="45109" y="45863"/>
                  <a:pt x="45109" y="45618"/>
                </a:cubicBezTo>
                <a:cubicBezTo>
                  <a:pt x="45109" y="45392"/>
                  <a:pt x="45298" y="45185"/>
                  <a:pt x="45543" y="45185"/>
                </a:cubicBezTo>
                <a:cubicBezTo>
                  <a:pt x="45788" y="45185"/>
                  <a:pt x="45976" y="45392"/>
                  <a:pt x="45976" y="45618"/>
                </a:cubicBezTo>
                <a:cubicBezTo>
                  <a:pt x="45976" y="45863"/>
                  <a:pt x="45788" y="46052"/>
                  <a:pt x="45543" y="46052"/>
                </a:cubicBezTo>
                <a:close/>
                <a:moveTo>
                  <a:pt x="45543" y="44111"/>
                </a:moveTo>
                <a:cubicBezTo>
                  <a:pt x="45298" y="44111"/>
                  <a:pt x="45109" y="43922"/>
                  <a:pt x="45109" y="43677"/>
                </a:cubicBezTo>
                <a:cubicBezTo>
                  <a:pt x="45109" y="43433"/>
                  <a:pt x="45298" y="43244"/>
                  <a:pt x="45543" y="43244"/>
                </a:cubicBezTo>
                <a:cubicBezTo>
                  <a:pt x="45788" y="43244"/>
                  <a:pt x="45976" y="43433"/>
                  <a:pt x="45976" y="43677"/>
                </a:cubicBezTo>
                <a:cubicBezTo>
                  <a:pt x="45976" y="43922"/>
                  <a:pt x="45788" y="44111"/>
                  <a:pt x="45543" y="44111"/>
                </a:cubicBezTo>
                <a:close/>
                <a:moveTo>
                  <a:pt x="45543" y="42132"/>
                </a:moveTo>
                <a:cubicBezTo>
                  <a:pt x="45317" y="42132"/>
                  <a:pt x="45128" y="41944"/>
                  <a:pt x="45128" y="41718"/>
                </a:cubicBezTo>
                <a:cubicBezTo>
                  <a:pt x="45128" y="41473"/>
                  <a:pt x="45317" y="41284"/>
                  <a:pt x="45543" y="41284"/>
                </a:cubicBezTo>
                <a:cubicBezTo>
                  <a:pt x="45769" y="41284"/>
                  <a:pt x="45957" y="41473"/>
                  <a:pt x="45957" y="41718"/>
                </a:cubicBezTo>
                <a:cubicBezTo>
                  <a:pt x="45957" y="41944"/>
                  <a:pt x="45769" y="42132"/>
                  <a:pt x="45543" y="42132"/>
                </a:cubicBezTo>
                <a:close/>
                <a:moveTo>
                  <a:pt x="45543" y="40173"/>
                </a:moveTo>
                <a:cubicBezTo>
                  <a:pt x="45317" y="40173"/>
                  <a:pt x="45128" y="39984"/>
                  <a:pt x="45128" y="39758"/>
                </a:cubicBezTo>
                <a:cubicBezTo>
                  <a:pt x="45128" y="39513"/>
                  <a:pt x="45317" y="39325"/>
                  <a:pt x="45543" y="39325"/>
                </a:cubicBezTo>
                <a:cubicBezTo>
                  <a:pt x="45769" y="39325"/>
                  <a:pt x="45957" y="39513"/>
                  <a:pt x="45957" y="39758"/>
                </a:cubicBezTo>
                <a:cubicBezTo>
                  <a:pt x="45957" y="39984"/>
                  <a:pt x="45769" y="40173"/>
                  <a:pt x="45543" y="40173"/>
                </a:cubicBezTo>
                <a:close/>
                <a:moveTo>
                  <a:pt x="45543" y="37384"/>
                </a:moveTo>
                <a:cubicBezTo>
                  <a:pt x="45750" y="37384"/>
                  <a:pt x="45939" y="37572"/>
                  <a:pt x="45939" y="37780"/>
                </a:cubicBezTo>
                <a:cubicBezTo>
                  <a:pt x="45939" y="38006"/>
                  <a:pt x="45750" y="38175"/>
                  <a:pt x="45543" y="38175"/>
                </a:cubicBezTo>
                <a:cubicBezTo>
                  <a:pt x="45317" y="38175"/>
                  <a:pt x="45147" y="38006"/>
                  <a:pt x="45147" y="37780"/>
                </a:cubicBezTo>
                <a:cubicBezTo>
                  <a:pt x="45147" y="37572"/>
                  <a:pt x="45317" y="37384"/>
                  <a:pt x="45543" y="37384"/>
                </a:cubicBezTo>
                <a:close/>
                <a:moveTo>
                  <a:pt x="45543" y="36253"/>
                </a:moveTo>
                <a:cubicBezTo>
                  <a:pt x="45317" y="36253"/>
                  <a:pt x="45128" y="36065"/>
                  <a:pt x="45128" y="35820"/>
                </a:cubicBezTo>
                <a:cubicBezTo>
                  <a:pt x="45128" y="35594"/>
                  <a:pt x="45317" y="35406"/>
                  <a:pt x="45543" y="35406"/>
                </a:cubicBezTo>
                <a:cubicBezTo>
                  <a:pt x="45769" y="35406"/>
                  <a:pt x="45957" y="35594"/>
                  <a:pt x="45957" y="35820"/>
                </a:cubicBezTo>
                <a:cubicBezTo>
                  <a:pt x="45957" y="36065"/>
                  <a:pt x="45769" y="36253"/>
                  <a:pt x="45543" y="36253"/>
                </a:cubicBezTo>
                <a:close/>
                <a:moveTo>
                  <a:pt x="45543" y="34275"/>
                </a:moveTo>
                <a:cubicBezTo>
                  <a:pt x="45317" y="34275"/>
                  <a:pt x="45128" y="34105"/>
                  <a:pt x="45128" y="33860"/>
                </a:cubicBezTo>
                <a:cubicBezTo>
                  <a:pt x="45128" y="33634"/>
                  <a:pt x="45317" y="33446"/>
                  <a:pt x="45543" y="33446"/>
                </a:cubicBezTo>
                <a:cubicBezTo>
                  <a:pt x="45769" y="33446"/>
                  <a:pt x="45957" y="33634"/>
                  <a:pt x="45957" y="33860"/>
                </a:cubicBezTo>
                <a:cubicBezTo>
                  <a:pt x="45957" y="34105"/>
                  <a:pt x="45769" y="34275"/>
                  <a:pt x="45543" y="34275"/>
                </a:cubicBezTo>
                <a:close/>
                <a:moveTo>
                  <a:pt x="45543" y="32315"/>
                </a:moveTo>
                <a:cubicBezTo>
                  <a:pt x="45317" y="32315"/>
                  <a:pt x="45128" y="32127"/>
                  <a:pt x="45128" y="31901"/>
                </a:cubicBezTo>
                <a:cubicBezTo>
                  <a:pt x="45128" y="31675"/>
                  <a:pt x="45317" y="31486"/>
                  <a:pt x="45543" y="31486"/>
                </a:cubicBezTo>
                <a:cubicBezTo>
                  <a:pt x="45769" y="31486"/>
                  <a:pt x="45957" y="31675"/>
                  <a:pt x="45957" y="31901"/>
                </a:cubicBezTo>
                <a:cubicBezTo>
                  <a:pt x="45957" y="32127"/>
                  <a:pt x="45769" y="32315"/>
                  <a:pt x="45543" y="32315"/>
                </a:cubicBezTo>
                <a:close/>
                <a:moveTo>
                  <a:pt x="45543" y="30337"/>
                </a:moveTo>
                <a:cubicBezTo>
                  <a:pt x="45317" y="30337"/>
                  <a:pt x="45147" y="30167"/>
                  <a:pt x="45147" y="29941"/>
                </a:cubicBezTo>
                <a:cubicBezTo>
                  <a:pt x="45147" y="29734"/>
                  <a:pt x="45317" y="29546"/>
                  <a:pt x="45543" y="29546"/>
                </a:cubicBezTo>
                <a:cubicBezTo>
                  <a:pt x="45750" y="29546"/>
                  <a:pt x="45939" y="29734"/>
                  <a:pt x="45939" y="29941"/>
                </a:cubicBezTo>
                <a:cubicBezTo>
                  <a:pt x="45939" y="30167"/>
                  <a:pt x="45750" y="30337"/>
                  <a:pt x="45543" y="30337"/>
                </a:cubicBezTo>
                <a:close/>
                <a:moveTo>
                  <a:pt x="45543" y="28377"/>
                </a:moveTo>
                <a:cubicBezTo>
                  <a:pt x="45317" y="28377"/>
                  <a:pt x="45147" y="28208"/>
                  <a:pt x="45147" y="27982"/>
                </a:cubicBezTo>
                <a:cubicBezTo>
                  <a:pt x="45147" y="27774"/>
                  <a:pt x="45317" y="27586"/>
                  <a:pt x="45543" y="27586"/>
                </a:cubicBezTo>
                <a:cubicBezTo>
                  <a:pt x="45750" y="27586"/>
                  <a:pt x="45939" y="27755"/>
                  <a:pt x="45939" y="27982"/>
                </a:cubicBezTo>
                <a:cubicBezTo>
                  <a:pt x="45939" y="28208"/>
                  <a:pt x="45750" y="28377"/>
                  <a:pt x="45543" y="28377"/>
                </a:cubicBezTo>
                <a:close/>
                <a:moveTo>
                  <a:pt x="45543" y="26418"/>
                </a:moveTo>
                <a:cubicBezTo>
                  <a:pt x="45336" y="26418"/>
                  <a:pt x="45166" y="26248"/>
                  <a:pt x="45166" y="26022"/>
                </a:cubicBezTo>
                <a:cubicBezTo>
                  <a:pt x="45166" y="25815"/>
                  <a:pt x="45336" y="25645"/>
                  <a:pt x="45543" y="25645"/>
                </a:cubicBezTo>
                <a:cubicBezTo>
                  <a:pt x="45750" y="25645"/>
                  <a:pt x="45920" y="25815"/>
                  <a:pt x="45920" y="26022"/>
                </a:cubicBezTo>
                <a:cubicBezTo>
                  <a:pt x="45920" y="26248"/>
                  <a:pt x="45750" y="26418"/>
                  <a:pt x="45543" y="26418"/>
                </a:cubicBezTo>
                <a:close/>
                <a:moveTo>
                  <a:pt x="45543" y="24439"/>
                </a:moveTo>
                <a:cubicBezTo>
                  <a:pt x="45336" y="24439"/>
                  <a:pt x="45166" y="24270"/>
                  <a:pt x="45166" y="24062"/>
                </a:cubicBezTo>
                <a:cubicBezTo>
                  <a:pt x="45166" y="23855"/>
                  <a:pt x="45336" y="23685"/>
                  <a:pt x="45543" y="23685"/>
                </a:cubicBezTo>
                <a:cubicBezTo>
                  <a:pt x="45750" y="23685"/>
                  <a:pt x="45920" y="23855"/>
                  <a:pt x="45920" y="24062"/>
                </a:cubicBezTo>
                <a:cubicBezTo>
                  <a:pt x="45920" y="24270"/>
                  <a:pt x="45750" y="24439"/>
                  <a:pt x="45543" y="24439"/>
                </a:cubicBezTo>
                <a:close/>
                <a:moveTo>
                  <a:pt x="45543" y="22498"/>
                </a:moveTo>
                <a:cubicBezTo>
                  <a:pt x="45336" y="22498"/>
                  <a:pt x="45166" y="22310"/>
                  <a:pt x="45166" y="22103"/>
                </a:cubicBezTo>
                <a:cubicBezTo>
                  <a:pt x="45166" y="21895"/>
                  <a:pt x="45336" y="21726"/>
                  <a:pt x="45543" y="21726"/>
                </a:cubicBezTo>
                <a:cubicBezTo>
                  <a:pt x="45750" y="21726"/>
                  <a:pt x="45920" y="21895"/>
                  <a:pt x="45920" y="22103"/>
                </a:cubicBezTo>
                <a:cubicBezTo>
                  <a:pt x="45920" y="22310"/>
                  <a:pt x="45750" y="22498"/>
                  <a:pt x="45543" y="22498"/>
                </a:cubicBezTo>
                <a:close/>
                <a:moveTo>
                  <a:pt x="45543" y="20520"/>
                </a:moveTo>
                <a:cubicBezTo>
                  <a:pt x="45336" y="20520"/>
                  <a:pt x="45166" y="20350"/>
                  <a:pt x="45166" y="20143"/>
                </a:cubicBezTo>
                <a:cubicBezTo>
                  <a:pt x="45166" y="19936"/>
                  <a:pt x="45336" y="19785"/>
                  <a:pt x="45543" y="19785"/>
                </a:cubicBezTo>
                <a:cubicBezTo>
                  <a:pt x="45750" y="19785"/>
                  <a:pt x="45920" y="19936"/>
                  <a:pt x="45920" y="20143"/>
                </a:cubicBezTo>
                <a:cubicBezTo>
                  <a:pt x="45920" y="20350"/>
                  <a:pt x="45750" y="20520"/>
                  <a:pt x="45543" y="20520"/>
                </a:cubicBezTo>
                <a:close/>
                <a:moveTo>
                  <a:pt x="45543" y="18560"/>
                </a:moveTo>
                <a:cubicBezTo>
                  <a:pt x="45336" y="18560"/>
                  <a:pt x="45166" y="18391"/>
                  <a:pt x="45166" y="18183"/>
                </a:cubicBezTo>
                <a:cubicBezTo>
                  <a:pt x="45166" y="17976"/>
                  <a:pt x="45336" y="17807"/>
                  <a:pt x="45543" y="17807"/>
                </a:cubicBezTo>
                <a:cubicBezTo>
                  <a:pt x="45750" y="17807"/>
                  <a:pt x="45920" y="17976"/>
                  <a:pt x="45920" y="18183"/>
                </a:cubicBezTo>
                <a:cubicBezTo>
                  <a:pt x="45920" y="18391"/>
                  <a:pt x="45750" y="18560"/>
                  <a:pt x="45543" y="18560"/>
                </a:cubicBezTo>
                <a:close/>
                <a:moveTo>
                  <a:pt x="45543" y="16582"/>
                </a:moveTo>
                <a:cubicBezTo>
                  <a:pt x="45336" y="16582"/>
                  <a:pt x="45185" y="16412"/>
                  <a:pt x="45185" y="16224"/>
                </a:cubicBezTo>
                <a:cubicBezTo>
                  <a:pt x="45185" y="16016"/>
                  <a:pt x="45336" y="15866"/>
                  <a:pt x="45543" y="15866"/>
                </a:cubicBezTo>
                <a:cubicBezTo>
                  <a:pt x="45750" y="15866"/>
                  <a:pt x="45901" y="16016"/>
                  <a:pt x="45901" y="16224"/>
                </a:cubicBezTo>
                <a:cubicBezTo>
                  <a:pt x="45901" y="16412"/>
                  <a:pt x="45750" y="16582"/>
                  <a:pt x="45543" y="16582"/>
                </a:cubicBezTo>
                <a:close/>
                <a:moveTo>
                  <a:pt x="45543" y="14622"/>
                </a:moveTo>
                <a:cubicBezTo>
                  <a:pt x="45336" y="14622"/>
                  <a:pt x="45185" y="14471"/>
                  <a:pt x="45185" y="14264"/>
                </a:cubicBezTo>
                <a:cubicBezTo>
                  <a:pt x="45185" y="14057"/>
                  <a:pt x="45336" y="13906"/>
                  <a:pt x="45543" y="13906"/>
                </a:cubicBezTo>
                <a:cubicBezTo>
                  <a:pt x="45750" y="13906"/>
                  <a:pt x="45901" y="14057"/>
                  <a:pt x="45901" y="14264"/>
                </a:cubicBezTo>
                <a:cubicBezTo>
                  <a:pt x="45901" y="14471"/>
                  <a:pt x="45750" y="14622"/>
                  <a:pt x="45543" y="14622"/>
                </a:cubicBezTo>
                <a:close/>
                <a:moveTo>
                  <a:pt x="45543" y="12662"/>
                </a:moveTo>
                <a:cubicBezTo>
                  <a:pt x="45336" y="12662"/>
                  <a:pt x="45185" y="12512"/>
                  <a:pt x="45185" y="12304"/>
                </a:cubicBezTo>
                <a:cubicBezTo>
                  <a:pt x="45185" y="12097"/>
                  <a:pt x="45336" y="11928"/>
                  <a:pt x="45543" y="11928"/>
                </a:cubicBezTo>
                <a:cubicBezTo>
                  <a:pt x="45750" y="11928"/>
                  <a:pt x="45901" y="12097"/>
                  <a:pt x="45901" y="12304"/>
                </a:cubicBezTo>
                <a:cubicBezTo>
                  <a:pt x="45901" y="12512"/>
                  <a:pt x="45750" y="12662"/>
                  <a:pt x="45543" y="12662"/>
                </a:cubicBezTo>
                <a:close/>
                <a:moveTo>
                  <a:pt x="45543" y="10703"/>
                </a:moveTo>
                <a:cubicBezTo>
                  <a:pt x="45336" y="10703"/>
                  <a:pt x="45185" y="10533"/>
                  <a:pt x="45185" y="10345"/>
                </a:cubicBezTo>
                <a:cubicBezTo>
                  <a:pt x="45185" y="10138"/>
                  <a:pt x="45336" y="9968"/>
                  <a:pt x="45543" y="9968"/>
                </a:cubicBezTo>
                <a:cubicBezTo>
                  <a:pt x="45750" y="9968"/>
                  <a:pt x="45901" y="10138"/>
                  <a:pt x="45901" y="10345"/>
                </a:cubicBezTo>
                <a:cubicBezTo>
                  <a:pt x="45901" y="10533"/>
                  <a:pt x="45750" y="10703"/>
                  <a:pt x="45543" y="10703"/>
                </a:cubicBezTo>
                <a:close/>
                <a:moveTo>
                  <a:pt x="45543" y="8743"/>
                </a:moveTo>
                <a:cubicBezTo>
                  <a:pt x="45336" y="8743"/>
                  <a:pt x="45185" y="8592"/>
                  <a:pt x="45185" y="8385"/>
                </a:cubicBezTo>
                <a:cubicBezTo>
                  <a:pt x="45185" y="8178"/>
                  <a:pt x="45336" y="8027"/>
                  <a:pt x="45543" y="8027"/>
                </a:cubicBezTo>
                <a:cubicBezTo>
                  <a:pt x="45750" y="8027"/>
                  <a:pt x="45901" y="8178"/>
                  <a:pt x="45901" y="8385"/>
                </a:cubicBezTo>
                <a:cubicBezTo>
                  <a:pt x="45901" y="8592"/>
                  <a:pt x="45750" y="8743"/>
                  <a:pt x="45543" y="8743"/>
                </a:cubicBezTo>
                <a:close/>
                <a:moveTo>
                  <a:pt x="45543" y="6784"/>
                </a:moveTo>
                <a:cubicBezTo>
                  <a:pt x="45336" y="6784"/>
                  <a:pt x="45185" y="6633"/>
                  <a:pt x="45185" y="6426"/>
                </a:cubicBezTo>
                <a:cubicBezTo>
                  <a:pt x="45185" y="6218"/>
                  <a:pt x="45336" y="6049"/>
                  <a:pt x="45543" y="6049"/>
                </a:cubicBezTo>
                <a:cubicBezTo>
                  <a:pt x="45750" y="6049"/>
                  <a:pt x="45901" y="6218"/>
                  <a:pt x="45901" y="6426"/>
                </a:cubicBezTo>
                <a:cubicBezTo>
                  <a:pt x="45901" y="6633"/>
                  <a:pt x="45750" y="6784"/>
                  <a:pt x="45543" y="6784"/>
                </a:cubicBezTo>
                <a:close/>
                <a:moveTo>
                  <a:pt x="45543" y="4824"/>
                </a:moveTo>
                <a:cubicBezTo>
                  <a:pt x="45354" y="4824"/>
                  <a:pt x="45185" y="4654"/>
                  <a:pt x="45185" y="4466"/>
                </a:cubicBezTo>
                <a:cubicBezTo>
                  <a:pt x="45185" y="4259"/>
                  <a:pt x="45354" y="4108"/>
                  <a:pt x="45543" y="4108"/>
                </a:cubicBezTo>
                <a:cubicBezTo>
                  <a:pt x="45731" y="4108"/>
                  <a:pt x="45901" y="4259"/>
                  <a:pt x="45901" y="4466"/>
                </a:cubicBezTo>
                <a:cubicBezTo>
                  <a:pt x="45901" y="4654"/>
                  <a:pt x="45731" y="4824"/>
                  <a:pt x="45543" y="4824"/>
                </a:cubicBezTo>
                <a:close/>
                <a:moveTo>
                  <a:pt x="45543" y="2845"/>
                </a:moveTo>
                <a:cubicBezTo>
                  <a:pt x="45354" y="2845"/>
                  <a:pt x="45185" y="2695"/>
                  <a:pt x="45185" y="2506"/>
                </a:cubicBezTo>
                <a:cubicBezTo>
                  <a:pt x="45185" y="2299"/>
                  <a:pt x="45354" y="2148"/>
                  <a:pt x="45543" y="2148"/>
                </a:cubicBezTo>
                <a:cubicBezTo>
                  <a:pt x="45731" y="2148"/>
                  <a:pt x="45901" y="2318"/>
                  <a:pt x="45901" y="2506"/>
                </a:cubicBezTo>
                <a:cubicBezTo>
                  <a:pt x="45901" y="2695"/>
                  <a:pt x="45731" y="2845"/>
                  <a:pt x="45543" y="2845"/>
                </a:cubicBezTo>
                <a:close/>
                <a:moveTo>
                  <a:pt x="45543" y="886"/>
                </a:moveTo>
                <a:cubicBezTo>
                  <a:pt x="45354" y="886"/>
                  <a:pt x="45185" y="735"/>
                  <a:pt x="45185" y="547"/>
                </a:cubicBezTo>
                <a:cubicBezTo>
                  <a:pt x="45185" y="339"/>
                  <a:pt x="45354" y="189"/>
                  <a:pt x="45543" y="189"/>
                </a:cubicBezTo>
                <a:cubicBezTo>
                  <a:pt x="45731" y="189"/>
                  <a:pt x="45901" y="339"/>
                  <a:pt x="45901" y="547"/>
                </a:cubicBezTo>
                <a:cubicBezTo>
                  <a:pt x="45901" y="735"/>
                  <a:pt x="45731" y="886"/>
                  <a:pt x="45543" y="886"/>
                </a:cubicBezTo>
                <a:close/>
                <a:moveTo>
                  <a:pt x="45543" y="58808"/>
                </a:moveTo>
                <a:cubicBezTo>
                  <a:pt x="45788" y="58808"/>
                  <a:pt x="45995" y="58978"/>
                  <a:pt x="46052" y="59223"/>
                </a:cubicBezTo>
                <a:cubicBezTo>
                  <a:pt x="45712" y="59279"/>
                  <a:pt x="45373" y="59336"/>
                  <a:pt x="45015" y="59392"/>
                </a:cubicBezTo>
                <a:cubicBezTo>
                  <a:pt x="45015" y="59373"/>
                  <a:pt x="45015" y="59355"/>
                  <a:pt x="45015" y="59336"/>
                </a:cubicBezTo>
                <a:cubicBezTo>
                  <a:pt x="45015" y="59053"/>
                  <a:pt x="45241" y="58808"/>
                  <a:pt x="45543" y="58808"/>
                </a:cubicBezTo>
                <a:close/>
                <a:moveTo>
                  <a:pt x="43188" y="59637"/>
                </a:moveTo>
                <a:cubicBezTo>
                  <a:pt x="43112" y="59562"/>
                  <a:pt x="43074" y="59449"/>
                  <a:pt x="43074" y="59336"/>
                </a:cubicBezTo>
                <a:cubicBezTo>
                  <a:pt x="43074" y="59053"/>
                  <a:pt x="43301" y="58827"/>
                  <a:pt x="43583" y="58827"/>
                </a:cubicBezTo>
                <a:cubicBezTo>
                  <a:pt x="43866" y="58827"/>
                  <a:pt x="44092" y="59053"/>
                  <a:pt x="44092" y="59336"/>
                </a:cubicBezTo>
                <a:cubicBezTo>
                  <a:pt x="44092" y="59411"/>
                  <a:pt x="44073" y="59468"/>
                  <a:pt x="44054" y="59524"/>
                </a:cubicBezTo>
                <a:cubicBezTo>
                  <a:pt x="43772" y="59581"/>
                  <a:pt x="43470" y="59618"/>
                  <a:pt x="43188" y="59637"/>
                </a:cubicBezTo>
                <a:close/>
                <a:moveTo>
                  <a:pt x="43583" y="55888"/>
                </a:moveTo>
                <a:cubicBezTo>
                  <a:pt x="43319" y="55888"/>
                  <a:pt x="43112" y="55680"/>
                  <a:pt x="43112" y="55416"/>
                </a:cubicBezTo>
                <a:cubicBezTo>
                  <a:pt x="43112" y="55172"/>
                  <a:pt x="43319" y="54964"/>
                  <a:pt x="43583" y="54964"/>
                </a:cubicBezTo>
                <a:cubicBezTo>
                  <a:pt x="43847" y="54964"/>
                  <a:pt x="44054" y="55172"/>
                  <a:pt x="44054" y="55416"/>
                </a:cubicBezTo>
                <a:cubicBezTo>
                  <a:pt x="44054" y="55680"/>
                  <a:pt x="43847" y="55888"/>
                  <a:pt x="43583" y="55888"/>
                </a:cubicBezTo>
                <a:close/>
                <a:moveTo>
                  <a:pt x="43583" y="57866"/>
                </a:moveTo>
                <a:cubicBezTo>
                  <a:pt x="43319" y="57866"/>
                  <a:pt x="43093" y="57640"/>
                  <a:pt x="43093" y="57376"/>
                </a:cubicBezTo>
                <a:cubicBezTo>
                  <a:pt x="43093" y="57112"/>
                  <a:pt x="43319" y="56886"/>
                  <a:pt x="43583" y="56886"/>
                </a:cubicBezTo>
                <a:cubicBezTo>
                  <a:pt x="43866" y="56886"/>
                  <a:pt x="44073" y="57112"/>
                  <a:pt x="44073" y="57376"/>
                </a:cubicBezTo>
                <a:cubicBezTo>
                  <a:pt x="44073" y="57640"/>
                  <a:pt x="43866" y="57866"/>
                  <a:pt x="43583" y="57866"/>
                </a:cubicBezTo>
                <a:close/>
                <a:moveTo>
                  <a:pt x="43583" y="53966"/>
                </a:moveTo>
                <a:cubicBezTo>
                  <a:pt x="43301" y="53966"/>
                  <a:pt x="43093" y="53739"/>
                  <a:pt x="43093" y="53457"/>
                </a:cubicBezTo>
                <a:cubicBezTo>
                  <a:pt x="43093" y="53193"/>
                  <a:pt x="43301" y="52967"/>
                  <a:pt x="43583" y="52967"/>
                </a:cubicBezTo>
                <a:cubicBezTo>
                  <a:pt x="43847" y="52967"/>
                  <a:pt x="44073" y="53193"/>
                  <a:pt x="44073" y="53457"/>
                </a:cubicBezTo>
                <a:cubicBezTo>
                  <a:pt x="44073" y="53739"/>
                  <a:pt x="43847" y="53966"/>
                  <a:pt x="43583" y="53966"/>
                </a:cubicBezTo>
                <a:close/>
                <a:moveTo>
                  <a:pt x="43583" y="51987"/>
                </a:moveTo>
                <a:cubicBezTo>
                  <a:pt x="43301" y="51987"/>
                  <a:pt x="43093" y="51761"/>
                  <a:pt x="43093" y="51497"/>
                </a:cubicBezTo>
                <a:cubicBezTo>
                  <a:pt x="43093" y="51215"/>
                  <a:pt x="43301" y="51007"/>
                  <a:pt x="43583" y="51007"/>
                </a:cubicBezTo>
                <a:cubicBezTo>
                  <a:pt x="43847" y="51007"/>
                  <a:pt x="44073" y="51215"/>
                  <a:pt x="44073" y="51497"/>
                </a:cubicBezTo>
                <a:cubicBezTo>
                  <a:pt x="44073" y="51761"/>
                  <a:pt x="43847" y="51987"/>
                  <a:pt x="43583" y="51987"/>
                </a:cubicBezTo>
                <a:close/>
                <a:moveTo>
                  <a:pt x="43583" y="49971"/>
                </a:moveTo>
                <a:cubicBezTo>
                  <a:pt x="43338" y="49971"/>
                  <a:pt x="43131" y="49783"/>
                  <a:pt x="43131" y="49538"/>
                </a:cubicBezTo>
                <a:cubicBezTo>
                  <a:pt x="43131" y="49293"/>
                  <a:pt x="43338" y="49104"/>
                  <a:pt x="43583" y="49104"/>
                </a:cubicBezTo>
                <a:cubicBezTo>
                  <a:pt x="43828" y="49104"/>
                  <a:pt x="44017" y="49293"/>
                  <a:pt x="44017" y="49538"/>
                </a:cubicBezTo>
                <a:cubicBezTo>
                  <a:pt x="44017" y="49783"/>
                  <a:pt x="43828" y="49971"/>
                  <a:pt x="43583" y="49971"/>
                </a:cubicBezTo>
                <a:close/>
                <a:moveTo>
                  <a:pt x="43583" y="48011"/>
                </a:moveTo>
                <a:cubicBezTo>
                  <a:pt x="43338" y="48011"/>
                  <a:pt x="43150" y="47823"/>
                  <a:pt x="43150" y="47578"/>
                </a:cubicBezTo>
                <a:cubicBezTo>
                  <a:pt x="43150" y="47333"/>
                  <a:pt x="43338" y="47145"/>
                  <a:pt x="43583" y="47145"/>
                </a:cubicBezTo>
                <a:cubicBezTo>
                  <a:pt x="43828" y="47145"/>
                  <a:pt x="44017" y="47333"/>
                  <a:pt x="44017" y="47578"/>
                </a:cubicBezTo>
                <a:cubicBezTo>
                  <a:pt x="44017" y="47823"/>
                  <a:pt x="43828" y="48011"/>
                  <a:pt x="43583" y="48011"/>
                </a:cubicBezTo>
                <a:close/>
                <a:moveTo>
                  <a:pt x="43583" y="46052"/>
                </a:moveTo>
                <a:cubicBezTo>
                  <a:pt x="43338" y="46052"/>
                  <a:pt x="43150" y="45844"/>
                  <a:pt x="43150" y="45618"/>
                </a:cubicBezTo>
                <a:cubicBezTo>
                  <a:pt x="43150" y="45373"/>
                  <a:pt x="43338" y="45185"/>
                  <a:pt x="43583" y="45185"/>
                </a:cubicBezTo>
                <a:cubicBezTo>
                  <a:pt x="43828" y="45185"/>
                  <a:pt x="44017" y="45373"/>
                  <a:pt x="44017" y="45618"/>
                </a:cubicBezTo>
                <a:cubicBezTo>
                  <a:pt x="44017" y="45844"/>
                  <a:pt x="43828" y="46052"/>
                  <a:pt x="43583" y="46052"/>
                </a:cubicBezTo>
                <a:close/>
                <a:moveTo>
                  <a:pt x="43583" y="44092"/>
                </a:moveTo>
                <a:cubicBezTo>
                  <a:pt x="43338" y="44092"/>
                  <a:pt x="43150" y="43904"/>
                  <a:pt x="43150" y="43659"/>
                </a:cubicBezTo>
                <a:cubicBezTo>
                  <a:pt x="43150" y="43414"/>
                  <a:pt x="43338" y="43225"/>
                  <a:pt x="43583" y="43225"/>
                </a:cubicBezTo>
                <a:cubicBezTo>
                  <a:pt x="43828" y="43225"/>
                  <a:pt x="44017" y="43414"/>
                  <a:pt x="44017" y="43659"/>
                </a:cubicBezTo>
                <a:cubicBezTo>
                  <a:pt x="44017" y="43904"/>
                  <a:pt x="43828" y="44092"/>
                  <a:pt x="43583" y="44092"/>
                </a:cubicBezTo>
                <a:close/>
                <a:moveTo>
                  <a:pt x="43583" y="41284"/>
                </a:moveTo>
                <a:cubicBezTo>
                  <a:pt x="43809" y="41284"/>
                  <a:pt x="43998" y="41473"/>
                  <a:pt x="43998" y="41699"/>
                </a:cubicBezTo>
                <a:cubicBezTo>
                  <a:pt x="43998" y="41925"/>
                  <a:pt x="43809" y="42114"/>
                  <a:pt x="43583" y="42114"/>
                </a:cubicBezTo>
                <a:cubicBezTo>
                  <a:pt x="43357" y="42114"/>
                  <a:pt x="43188" y="41925"/>
                  <a:pt x="43188" y="41699"/>
                </a:cubicBezTo>
                <a:cubicBezTo>
                  <a:pt x="43188" y="41473"/>
                  <a:pt x="43357" y="41284"/>
                  <a:pt x="43583" y="41284"/>
                </a:cubicBezTo>
                <a:close/>
                <a:moveTo>
                  <a:pt x="43583" y="40154"/>
                </a:moveTo>
                <a:cubicBezTo>
                  <a:pt x="43357" y="40154"/>
                  <a:pt x="43169" y="39965"/>
                  <a:pt x="43169" y="39739"/>
                </a:cubicBezTo>
                <a:cubicBezTo>
                  <a:pt x="43169" y="39513"/>
                  <a:pt x="43357" y="39325"/>
                  <a:pt x="43583" y="39325"/>
                </a:cubicBezTo>
                <a:cubicBezTo>
                  <a:pt x="43809" y="39325"/>
                  <a:pt x="43998" y="39513"/>
                  <a:pt x="43998" y="39739"/>
                </a:cubicBezTo>
                <a:cubicBezTo>
                  <a:pt x="43998" y="39965"/>
                  <a:pt x="43809" y="40154"/>
                  <a:pt x="43583" y="40154"/>
                </a:cubicBezTo>
                <a:close/>
                <a:moveTo>
                  <a:pt x="43583" y="37384"/>
                </a:moveTo>
                <a:cubicBezTo>
                  <a:pt x="43809" y="37384"/>
                  <a:pt x="43979" y="37554"/>
                  <a:pt x="43979" y="37780"/>
                </a:cubicBezTo>
                <a:cubicBezTo>
                  <a:pt x="43979" y="37987"/>
                  <a:pt x="43809" y="38175"/>
                  <a:pt x="43583" y="38175"/>
                </a:cubicBezTo>
                <a:cubicBezTo>
                  <a:pt x="43376" y="38175"/>
                  <a:pt x="43188" y="37987"/>
                  <a:pt x="43188" y="37780"/>
                </a:cubicBezTo>
                <a:cubicBezTo>
                  <a:pt x="43188" y="37554"/>
                  <a:pt x="43376" y="37384"/>
                  <a:pt x="43583" y="37384"/>
                </a:cubicBezTo>
                <a:close/>
                <a:moveTo>
                  <a:pt x="43583" y="35424"/>
                </a:moveTo>
                <a:cubicBezTo>
                  <a:pt x="43809" y="35424"/>
                  <a:pt x="43979" y="35594"/>
                  <a:pt x="43979" y="35820"/>
                </a:cubicBezTo>
                <a:cubicBezTo>
                  <a:pt x="43979" y="36046"/>
                  <a:pt x="43809" y="36216"/>
                  <a:pt x="43583" y="36216"/>
                </a:cubicBezTo>
                <a:cubicBezTo>
                  <a:pt x="43376" y="36216"/>
                  <a:pt x="43188" y="36046"/>
                  <a:pt x="43188" y="35820"/>
                </a:cubicBezTo>
                <a:cubicBezTo>
                  <a:pt x="43188" y="35594"/>
                  <a:pt x="43376" y="35424"/>
                  <a:pt x="43583" y="35424"/>
                </a:cubicBezTo>
                <a:close/>
                <a:moveTo>
                  <a:pt x="43583" y="34275"/>
                </a:moveTo>
                <a:cubicBezTo>
                  <a:pt x="43357" y="34275"/>
                  <a:pt x="43169" y="34087"/>
                  <a:pt x="43169" y="33860"/>
                </a:cubicBezTo>
                <a:cubicBezTo>
                  <a:pt x="43169" y="33616"/>
                  <a:pt x="43357" y="33446"/>
                  <a:pt x="43583" y="33446"/>
                </a:cubicBezTo>
                <a:cubicBezTo>
                  <a:pt x="43809" y="33446"/>
                  <a:pt x="43998" y="33616"/>
                  <a:pt x="43998" y="33860"/>
                </a:cubicBezTo>
                <a:cubicBezTo>
                  <a:pt x="43998" y="34087"/>
                  <a:pt x="43809" y="34275"/>
                  <a:pt x="43583" y="34275"/>
                </a:cubicBezTo>
                <a:close/>
                <a:moveTo>
                  <a:pt x="43583" y="32297"/>
                </a:moveTo>
                <a:cubicBezTo>
                  <a:pt x="43357" y="32297"/>
                  <a:pt x="43188" y="32127"/>
                  <a:pt x="43188" y="31901"/>
                </a:cubicBezTo>
                <a:cubicBezTo>
                  <a:pt x="43188" y="31675"/>
                  <a:pt x="43357" y="31486"/>
                  <a:pt x="43583" y="31486"/>
                </a:cubicBezTo>
                <a:cubicBezTo>
                  <a:pt x="43809" y="31486"/>
                  <a:pt x="43998" y="31675"/>
                  <a:pt x="43998" y="31901"/>
                </a:cubicBezTo>
                <a:cubicBezTo>
                  <a:pt x="43998" y="32127"/>
                  <a:pt x="43809" y="32297"/>
                  <a:pt x="43583" y="32297"/>
                </a:cubicBezTo>
                <a:close/>
                <a:moveTo>
                  <a:pt x="43583" y="30356"/>
                </a:moveTo>
                <a:cubicBezTo>
                  <a:pt x="43357" y="30356"/>
                  <a:pt x="43188" y="30167"/>
                  <a:pt x="43188" y="29941"/>
                </a:cubicBezTo>
                <a:cubicBezTo>
                  <a:pt x="43188" y="29715"/>
                  <a:pt x="43357" y="29527"/>
                  <a:pt x="43583" y="29527"/>
                </a:cubicBezTo>
                <a:cubicBezTo>
                  <a:pt x="43809" y="29527"/>
                  <a:pt x="43998" y="29715"/>
                  <a:pt x="43998" y="29941"/>
                </a:cubicBezTo>
                <a:cubicBezTo>
                  <a:pt x="43998" y="30167"/>
                  <a:pt x="43809" y="30356"/>
                  <a:pt x="43583" y="30356"/>
                </a:cubicBezTo>
                <a:close/>
                <a:moveTo>
                  <a:pt x="43583" y="28358"/>
                </a:moveTo>
                <a:cubicBezTo>
                  <a:pt x="43376" y="28358"/>
                  <a:pt x="43188" y="28189"/>
                  <a:pt x="43188" y="27963"/>
                </a:cubicBezTo>
                <a:cubicBezTo>
                  <a:pt x="43188" y="27755"/>
                  <a:pt x="43376" y="27567"/>
                  <a:pt x="43583" y="27567"/>
                </a:cubicBezTo>
                <a:cubicBezTo>
                  <a:pt x="43809" y="27567"/>
                  <a:pt x="43979" y="27755"/>
                  <a:pt x="43979" y="27963"/>
                </a:cubicBezTo>
                <a:cubicBezTo>
                  <a:pt x="43979" y="28189"/>
                  <a:pt x="43809" y="28358"/>
                  <a:pt x="43583" y="28358"/>
                </a:cubicBezTo>
                <a:close/>
                <a:moveTo>
                  <a:pt x="43583" y="26418"/>
                </a:moveTo>
                <a:cubicBezTo>
                  <a:pt x="43376" y="26418"/>
                  <a:pt x="43188" y="26229"/>
                  <a:pt x="43188" y="26003"/>
                </a:cubicBezTo>
                <a:cubicBezTo>
                  <a:pt x="43188" y="25796"/>
                  <a:pt x="43376" y="25607"/>
                  <a:pt x="43583" y="25607"/>
                </a:cubicBezTo>
                <a:cubicBezTo>
                  <a:pt x="43809" y="25607"/>
                  <a:pt x="43979" y="25796"/>
                  <a:pt x="43979" y="26003"/>
                </a:cubicBezTo>
                <a:cubicBezTo>
                  <a:pt x="43979" y="26229"/>
                  <a:pt x="43809" y="26418"/>
                  <a:pt x="43583" y="26418"/>
                </a:cubicBezTo>
                <a:close/>
                <a:moveTo>
                  <a:pt x="43960" y="24062"/>
                </a:moveTo>
                <a:cubicBezTo>
                  <a:pt x="43960" y="24270"/>
                  <a:pt x="43791" y="24439"/>
                  <a:pt x="43583" y="24439"/>
                </a:cubicBezTo>
                <a:cubicBezTo>
                  <a:pt x="43376" y="24439"/>
                  <a:pt x="43206" y="24270"/>
                  <a:pt x="43206" y="24062"/>
                </a:cubicBezTo>
                <a:cubicBezTo>
                  <a:pt x="43206" y="23855"/>
                  <a:pt x="43376" y="23685"/>
                  <a:pt x="43583" y="23685"/>
                </a:cubicBezTo>
                <a:cubicBezTo>
                  <a:pt x="43791" y="23685"/>
                  <a:pt x="43960" y="23855"/>
                  <a:pt x="43960" y="24062"/>
                </a:cubicBezTo>
                <a:close/>
                <a:moveTo>
                  <a:pt x="43583" y="22480"/>
                </a:moveTo>
                <a:cubicBezTo>
                  <a:pt x="43376" y="22480"/>
                  <a:pt x="43188" y="22310"/>
                  <a:pt x="43188" y="22084"/>
                </a:cubicBezTo>
                <a:cubicBezTo>
                  <a:pt x="43188" y="21877"/>
                  <a:pt x="43376" y="21707"/>
                  <a:pt x="43583" y="21707"/>
                </a:cubicBezTo>
                <a:cubicBezTo>
                  <a:pt x="43809" y="21707"/>
                  <a:pt x="43979" y="21877"/>
                  <a:pt x="43979" y="22084"/>
                </a:cubicBezTo>
                <a:cubicBezTo>
                  <a:pt x="43979" y="22310"/>
                  <a:pt x="43809" y="22480"/>
                  <a:pt x="43583" y="22480"/>
                </a:cubicBezTo>
                <a:close/>
                <a:moveTo>
                  <a:pt x="43583" y="20539"/>
                </a:moveTo>
                <a:cubicBezTo>
                  <a:pt x="43376" y="20539"/>
                  <a:pt x="43188" y="20350"/>
                  <a:pt x="43188" y="20143"/>
                </a:cubicBezTo>
                <a:cubicBezTo>
                  <a:pt x="43188" y="19917"/>
                  <a:pt x="43376" y="19747"/>
                  <a:pt x="43583" y="19747"/>
                </a:cubicBezTo>
                <a:cubicBezTo>
                  <a:pt x="43809" y="19747"/>
                  <a:pt x="43979" y="19917"/>
                  <a:pt x="43979" y="20143"/>
                </a:cubicBezTo>
                <a:cubicBezTo>
                  <a:pt x="43979" y="20350"/>
                  <a:pt x="43809" y="20539"/>
                  <a:pt x="43583" y="20539"/>
                </a:cubicBezTo>
                <a:close/>
                <a:moveTo>
                  <a:pt x="43583" y="18560"/>
                </a:moveTo>
                <a:cubicBezTo>
                  <a:pt x="43376" y="18560"/>
                  <a:pt x="43188" y="18391"/>
                  <a:pt x="43188" y="18183"/>
                </a:cubicBezTo>
                <a:cubicBezTo>
                  <a:pt x="43188" y="17957"/>
                  <a:pt x="43376" y="17788"/>
                  <a:pt x="43583" y="17788"/>
                </a:cubicBezTo>
                <a:cubicBezTo>
                  <a:pt x="43809" y="17788"/>
                  <a:pt x="43979" y="17957"/>
                  <a:pt x="43979" y="18183"/>
                </a:cubicBezTo>
                <a:cubicBezTo>
                  <a:pt x="43979" y="18391"/>
                  <a:pt x="43809" y="18560"/>
                  <a:pt x="43583" y="18560"/>
                </a:cubicBezTo>
                <a:close/>
                <a:moveTo>
                  <a:pt x="43583" y="16582"/>
                </a:moveTo>
                <a:cubicBezTo>
                  <a:pt x="43376" y="16582"/>
                  <a:pt x="43206" y="16412"/>
                  <a:pt x="43206" y="16205"/>
                </a:cubicBezTo>
                <a:cubicBezTo>
                  <a:pt x="43206" y="15998"/>
                  <a:pt x="43376" y="15828"/>
                  <a:pt x="43583" y="15828"/>
                </a:cubicBezTo>
                <a:cubicBezTo>
                  <a:pt x="43791" y="15828"/>
                  <a:pt x="43960" y="15998"/>
                  <a:pt x="43960" y="16205"/>
                </a:cubicBezTo>
                <a:cubicBezTo>
                  <a:pt x="43960" y="16412"/>
                  <a:pt x="43791" y="16582"/>
                  <a:pt x="43583" y="16582"/>
                </a:cubicBezTo>
                <a:close/>
                <a:moveTo>
                  <a:pt x="43583" y="14622"/>
                </a:moveTo>
                <a:cubicBezTo>
                  <a:pt x="43376" y="14622"/>
                  <a:pt x="43225" y="14453"/>
                  <a:pt x="43225" y="14245"/>
                </a:cubicBezTo>
                <a:cubicBezTo>
                  <a:pt x="43225" y="14057"/>
                  <a:pt x="43376" y="13887"/>
                  <a:pt x="43583" y="13887"/>
                </a:cubicBezTo>
                <a:cubicBezTo>
                  <a:pt x="43791" y="13887"/>
                  <a:pt x="43941" y="14057"/>
                  <a:pt x="43941" y="14245"/>
                </a:cubicBezTo>
                <a:cubicBezTo>
                  <a:pt x="43941" y="14453"/>
                  <a:pt x="43791" y="14622"/>
                  <a:pt x="43583" y="14622"/>
                </a:cubicBezTo>
                <a:close/>
                <a:moveTo>
                  <a:pt x="43583" y="12662"/>
                </a:moveTo>
                <a:cubicBezTo>
                  <a:pt x="43376" y="12662"/>
                  <a:pt x="43225" y="12493"/>
                  <a:pt x="43225" y="12286"/>
                </a:cubicBezTo>
                <a:cubicBezTo>
                  <a:pt x="43225" y="12078"/>
                  <a:pt x="43376" y="11928"/>
                  <a:pt x="43583" y="11928"/>
                </a:cubicBezTo>
                <a:cubicBezTo>
                  <a:pt x="43791" y="11928"/>
                  <a:pt x="43941" y="12078"/>
                  <a:pt x="43941" y="12286"/>
                </a:cubicBezTo>
                <a:cubicBezTo>
                  <a:pt x="43941" y="12493"/>
                  <a:pt x="43791" y="12662"/>
                  <a:pt x="43583" y="12662"/>
                </a:cubicBezTo>
                <a:close/>
                <a:moveTo>
                  <a:pt x="43583" y="10684"/>
                </a:moveTo>
                <a:cubicBezTo>
                  <a:pt x="43376" y="10684"/>
                  <a:pt x="43225" y="10533"/>
                  <a:pt x="43225" y="10326"/>
                </a:cubicBezTo>
                <a:cubicBezTo>
                  <a:pt x="43225" y="10119"/>
                  <a:pt x="43376" y="9968"/>
                  <a:pt x="43583" y="9968"/>
                </a:cubicBezTo>
                <a:cubicBezTo>
                  <a:pt x="43791" y="9968"/>
                  <a:pt x="43941" y="10119"/>
                  <a:pt x="43941" y="10326"/>
                </a:cubicBezTo>
                <a:cubicBezTo>
                  <a:pt x="43941" y="10533"/>
                  <a:pt x="43791" y="10684"/>
                  <a:pt x="43583" y="10684"/>
                </a:cubicBezTo>
                <a:close/>
                <a:moveTo>
                  <a:pt x="43583" y="8743"/>
                </a:moveTo>
                <a:cubicBezTo>
                  <a:pt x="43376" y="8743"/>
                  <a:pt x="43225" y="8574"/>
                  <a:pt x="43225" y="8366"/>
                </a:cubicBezTo>
                <a:cubicBezTo>
                  <a:pt x="43225" y="8178"/>
                  <a:pt x="43376" y="8008"/>
                  <a:pt x="43583" y="8008"/>
                </a:cubicBezTo>
                <a:cubicBezTo>
                  <a:pt x="43791" y="8008"/>
                  <a:pt x="43941" y="8178"/>
                  <a:pt x="43941" y="8366"/>
                </a:cubicBezTo>
                <a:cubicBezTo>
                  <a:pt x="43941" y="8574"/>
                  <a:pt x="43791" y="8743"/>
                  <a:pt x="43583" y="8743"/>
                </a:cubicBezTo>
                <a:close/>
                <a:moveTo>
                  <a:pt x="43583" y="6765"/>
                </a:moveTo>
                <a:cubicBezTo>
                  <a:pt x="43395" y="6765"/>
                  <a:pt x="43225" y="6614"/>
                  <a:pt x="43225" y="6407"/>
                </a:cubicBezTo>
                <a:cubicBezTo>
                  <a:pt x="43225" y="6218"/>
                  <a:pt x="43395" y="6049"/>
                  <a:pt x="43583" y="6049"/>
                </a:cubicBezTo>
                <a:cubicBezTo>
                  <a:pt x="43772" y="6049"/>
                  <a:pt x="43941" y="6218"/>
                  <a:pt x="43941" y="6407"/>
                </a:cubicBezTo>
                <a:cubicBezTo>
                  <a:pt x="43941" y="6614"/>
                  <a:pt x="43772" y="6765"/>
                  <a:pt x="43583" y="6765"/>
                </a:cubicBezTo>
                <a:close/>
                <a:moveTo>
                  <a:pt x="43583" y="4805"/>
                </a:moveTo>
                <a:cubicBezTo>
                  <a:pt x="43395" y="4805"/>
                  <a:pt x="43225" y="4654"/>
                  <a:pt x="43225" y="4447"/>
                </a:cubicBezTo>
                <a:cubicBezTo>
                  <a:pt x="43225" y="4259"/>
                  <a:pt x="43395" y="4089"/>
                  <a:pt x="43583" y="4089"/>
                </a:cubicBezTo>
                <a:cubicBezTo>
                  <a:pt x="43772" y="4089"/>
                  <a:pt x="43941" y="4259"/>
                  <a:pt x="43941" y="4447"/>
                </a:cubicBezTo>
                <a:cubicBezTo>
                  <a:pt x="43941" y="4654"/>
                  <a:pt x="43772" y="4805"/>
                  <a:pt x="43583" y="4805"/>
                </a:cubicBezTo>
                <a:close/>
                <a:moveTo>
                  <a:pt x="43583" y="2845"/>
                </a:moveTo>
                <a:cubicBezTo>
                  <a:pt x="43395" y="2845"/>
                  <a:pt x="43225" y="2676"/>
                  <a:pt x="43225" y="2487"/>
                </a:cubicBezTo>
                <a:cubicBezTo>
                  <a:pt x="43225" y="2299"/>
                  <a:pt x="43395" y="2148"/>
                  <a:pt x="43583" y="2148"/>
                </a:cubicBezTo>
                <a:cubicBezTo>
                  <a:pt x="43772" y="2148"/>
                  <a:pt x="43941" y="2299"/>
                  <a:pt x="43941" y="2487"/>
                </a:cubicBezTo>
                <a:cubicBezTo>
                  <a:pt x="43941" y="2676"/>
                  <a:pt x="43772" y="2845"/>
                  <a:pt x="43583" y="2845"/>
                </a:cubicBezTo>
                <a:close/>
                <a:moveTo>
                  <a:pt x="43583" y="886"/>
                </a:moveTo>
                <a:cubicBezTo>
                  <a:pt x="43395" y="886"/>
                  <a:pt x="43225" y="716"/>
                  <a:pt x="43225" y="528"/>
                </a:cubicBezTo>
                <a:cubicBezTo>
                  <a:pt x="43225" y="339"/>
                  <a:pt x="43395" y="170"/>
                  <a:pt x="43583" y="170"/>
                </a:cubicBezTo>
                <a:cubicBezTo>
                  <a:pt x="43772" y="170"/>
                  <a:pt x="43941" y="339"/>
                  <a:pt x="43941" y="528"/>
                </a:cubicBezTo>
                <a:cubicBezTo>
                  <a:pt x="43941" y="735"/>
                  <a:pt x="43772" y="886"/>
                  <a:pt x="43583" y="886"/>
                </a:cubicBezTo>
                <a:close/>
                <a:moveTo>
                  <a:pt x="41416" y="59788"/>
                </a:moveTo>
                <a:cubicBezTo>
                  <a:pt x="41228" y="59713"/>
                  <a:pt x="41115" y="59543"/>
                  <a:pt x="41115" y="59336"/>
                </a:cubicBezTo>
                <a:cubicBezTo>
                  <a:pt x="41115" y="59053"/>
                  <a:pt x="41341" y="58808"/>
                  <a:pt x="41624" y="58808"/>
                </a:cubicBezTo>
                <a:cubicBezTo>
                  <a:pt x="41906" y="58808"/>
                  <a:pt x="42132" y="59053"/>
                  <a:pt x="42132" y="59336"/>
                </a:cubicBezTo>
                <a:cubicBezTo>
                  <a:pt x="42132" y="59505"/>
                  <a:pt x="42038" y="59656"/>
                  <a:pt x="41887" y="59750"/>
                </a:cubicBezTo>
                <a:cubicBezTo>
                  <a:pt x="41737" y="59769"/>
                  <a:pt x="41567" y="59562"/>
                  <a:pt x="41416" y="59788"/>
                </a:cubicBezTo>
                <a:close/>
                <a:moveTo>
                  <a:pt x="41624" y="55869"/>
                </a:moveTo>
                <a:cubicBezTo>
                  <a:pt x="41360" y="55869"/>
                  <a:pt x="41153" y="55661"/>
                  <a:pt x="41153" y="55416"/>
                </a:cubicBezTo>
                <a:cubicBezTo>
                  <a:pt x="41153" y="55153"/>
                  <a:pt x="41360" y="54945"/>
                  <a:pt x="41624" y="54945"/>
                </a:cubicBezTo>
                <a:cubicBezTo>
                  <a:pt x="41887" y="54945"/>
                  <a:pt x="42095" y="55153"/>
                  <a:pt x="42095" y="55416"/>
                </a:cubicBezTo>
                <a:cubicBezTo>
                  <a:pt x="42095" y="55661"/>
                  <a:pt x="41887" y="55869"/>
                  <a:pt x="41624" y="55869"/>
                </a:cubicBezTo>
                <a:close/>
                <a:moveTo>
                  <a:pt x="41624" y="57847"/>
                </a:moveTo>
                <a:cubicBezTo>
                  <a:pt x="41360" y="57847"/>
                  <a:pt x="41134" y="57640"/>
                  <a:pt x="41134" y="57376"/>
                </a:cubicBezTo>
                <a:cubicBezTo>
                  <a:pt x="41134" y="57093"/>
                  <a:pt x="41360" y="56886"/>
                  <a:pt x="41624" y="56886"/>
                </a:cubicBezTo>
                <a:cubicBezTo>
                  <a:pt x="41887" y="56886"/>
                  <a:pt x="42095" y="57093"/>
                  <a:pt x="42095" y="57376"/>
                </a:cubicBezTo>
                <a:cubicBezTo>
                  <a:pt x="42095" y="57640"/>
                  <a:pt x="41887" y="57847"/>
                  <a:pt x="41624" y="57847"/>
                </a:cubicBezTo>
                <a:close/>
                <a:moveTo>
                  <a:pt x="41624" y="53947"/>
                </a:moveTo>
                <a:cubicBezTo>
                  <a:pt x="41341" y="53947"/>
                  <a:pt x="41134" y="53739"/>
                  <a:pt x="41134" y="53457"/>
                </a:cubicBezTo>
                <a:cubicBezTo>
                  <a:pt x="41134" y="53193"/>
                  <a:pt x="41341" y="52967"/>
                  <a:pt x="41624" y="52967"/>
                </a:cubicBezTo>
                <a:cubicBezTo>
                  <a:pt x="41887" y="52967"/>
                  <a:pt x="42114" y="53193"/>
                  <a:pt x="42114" y="53457"/>
                </a:cubicBezTo>
                <a:cubicBezTo>
                  <a:pt x="42114" y="53739"/>
                  <a:pt x="41887" y="53947"/>
                  <a:pt x="41624" y="53947"/>
                </a:cubicBezTo>
                <a:close/>
                <a:moveTo>
                  <a:pt x="41624" y="51987"/>
                </a:moveTo>
                <a:cubicBezTo>
                  <a:pt x="41341" y="51987"/>
                  <a:pt x="41134" y="51761"/>
                  <a:pt x="41134" y="51497"/>
                </a:cubicBezTo>
                <a:cubicBezTo>
                  <a:pt x="41134" y="51215"/>
                  <a:pt x="41341" y="50988"/>
                  <a:pt x="41624" y="50988"/>
                </a:cubicBezTo>
                <a:cubicBezTo>
                  <a:pt x="41887" y="50988"/>
                  <a:pt x="42114" y="51215"/>
                  <a:pt x="42114" y="51497"/>
                </a:cubicBezTo>
                <a:cubicBezTo>
                  <a:pt x="42114" y="51761"/>
                  <a:pt x="41887" y="51987"/>
                  <a:pt x="41624" y="51987"/>
                </a:cubicBezTo>
                <a:close/>
                <a:moveTo>
                  <a:pt x="41624" y="49971"/>
                </a:moveTo>
                <a:cubicBezTo>
                  <a:pt x="41379" y="49971"/>
                  <a:pt x="41190" y="49783"/>
                  <a:pt x="41190" y="49538"/>
                </a:cubicBezTo>
                <a:cubicBezTo>
                  <a:pt x="41190" y="49293"/>
                  <a:pt x="41379" y="49085"/>
                  <a:pt x="41624" y="49085"/>
                </a:cubicBezTo>
                <a:cubicBezTo>
                  <a:pt x="41869" y="49085"/>
                  <a:pt x="42057" y="49293"/>
                  <a:pt x="42057" y="49538"/>
                </a:cubicBezTo>
                <a:cubicBezTo>
                  <a:pt x="42057" y="49783"/>
                  <a:pt x="41869" y="49971"/>
                  <a:pt x="41624" y="49971"/>
                </a:cubicBezTo>
                <a:close/>
                <a:moveTo>
                  <a:pt x="41624" y="47992"/>
                </a:moveTo>
                <a:cubicBezTo>
                  <a:pt x="41397" y="47992"/>
                  <a:pt x="41190" y="47804"/>
                  <a:pt x="41190" y="47559"/>
                </a:cubicBezTo>
                <a:cubicBezTo>
                  <a:pt x="41190" y="47333"/>
                  <a:pt x="41397" y="47145"/>
                  <a:pt x="41624" y="47145"/>
                </a:cubicBezTo>
                <a:cubicBezTo>
                  <a:pt x="41850" y="47145"/>
                  <a:pt x="42057" y="47333"/>
                  <a:pt x="42057" y="47559"/>
                </a:cubicBezTo>
                <a:cubicBezTo>
                  <a:pt x="42057" y="47804"/>
                  <a:pt x="41850" y="47992"/>
                  <a:pt x="41624" y="47992"/>
                </a:cubicBezTo>
                <a:close/>
                <a:moveTo>
                  <a:pt x="41624" y="46033"/>
                </a:moveTo>
                <a:cubicBezTo>
                  <a:pt x="41397" y="46033"/>
                  <a:pt x="41190" y="45844"/>
                  <a:pt x="41190" y="45599"/>
                </a:cubicBezTo>
                <a:cubicBezTo>
                  <a:pt x="41190" y="45373"/>
                  <a:pt x="41397" y="45185"/>
                  <a:pt x="41624" y="45185"/>
                </a:cubicBezTo>
                <a:cubicBezTo>
                  <a:pt x="41850" y="45185"/>
                  <a:pt x="42057" y="45373"/>
                  <a:pt x="42057" y="45599"/>
                </a:cubicBezTo>
                <a:cubicBezTo>
                  <a:pt x="42057" y="45844"/>
                  <a:pt x="41850" y="46033"/>
                  <a:pt x="41624" y="46033"/>
                </a:cubicBezTo>
                <a:close/>
                <a:moveTo>
                  <a:pt x="41624" y="44073"/>
                </a:moveTo>
                <a:cubicBezTo>
                  <a:pt x="41397" y="44073"/>
                  <a:pt x="41190" y="43885"/>
                  <a:pt x="41190" y="43659"/>
                </a:cubicBezTo>
                <a:cubicBezTo>
                  <a:pt x="41190" y="43414"/>
                  <a:pt x="41397" y="43225"/>
                  <a:pt x="41624" y="43225"/>
                </a:cubicBezTo>
                <a:cubicBezTo>
                  <a:pt x="41850" y="43225"/>
                  <a:pt x="42057" y="43414"/>
                  <a:pt x="42057" y="43659"/>
                </a:cubicBezTo>
                <a:cubicBezTo>
                  <a:pt x="42057" y="43885"/>
                  <a:pt x="41850" y="44073"/>
                  <a:pt x="41624" y="44073"/>
                </a:cubicBezTo>
                <a:close/>
                <a:moveTo>
                  <a:pt x="41624" y="41284"/>
                </a:moveTo>
                <a:cubicBezTo>
                  <a:pt x="41850" y="41284"/>
                  <a:pt x="42038" y="41473"/>
                  <a:pt x="42038" y="41699"/>
                </a:cubicBezTo>
                <a:cubicBezTo>
                  <a:pt x="42038" y="41925"/>
                  <a:pt x="41850" y="42114"/>
                  <a:pt x="41624" y="42114"/>
                </a:cubicBezTo>
                <a:cubicBezTo>
                  <a:pt x="41397" y="42114"/>
                  <a:pt x="41209" y="41925"/>
                  <a:pt x="41209" y="41699"/>
                </a:cubicBezTo>
                <a:cubicBezTo>
                  <a:pt x="41209" y="41473"/>
                  <a:pt x="41397" y="41284"/>
                  <a:pt x="41624" y="41284"/>
                </a:cubicBezTo>
                <a:close/>
                <a:moveTo>
                  <a:pt x="41624" y="40154"/>
                </a:moveTo>
                <a:cubicBezTo>
                  <a:pt x="41397" y="40154"/>
                  <a:pt x="41209" y="39965"/>
                  <a:pt x="41209" y="39739"/>
                </a:cubicBezTo>
                <a:cubicBezTo>
                  <a:pt x="41209" y="39494"/>
                  <a:pt x="41397" y="39306"/>
                  <a:pt x="41624" y="39306"/>
                </a:cubicBezTo>
                <a:cubicBezTo>
                  <a:pt x="41850" y="39306"/>
                  <a:pt x="42038" y="39494"/>
                  <a:pt x="42038" y="39739"/>
                </a:cubicBezTo>
                <a:cubicBezTo>
                  <a:pt x="42038" y="39965"/>
                  <a:pt x="41850" y="40154"/>
                  <a:pt x="41624" y="40154"/>
                </a:cubicBezTo>
                <a:close/>
                <a:moveTo>
                  <a:pt x="41624" y="37365"/>
                </a:moveTo>
                <a:cubicBezTo>
                  <a:pt x="41850" y="37365"/>
                  <a:pt x="42019" y="37554"/>
                  <a:pt x="42019" y="37761"/>
                </a:cubicBezTo>
                <a:cubicBezTo>
                  <a:pt x="42019" y="37987"/>
                  <a:pt x="41850" y="38157"/>
                  <a:pt x="41624" y="38157"/>
                </a:cubicBezTo>
                <a:cubicBezTo>
                  <a:pt x="41397" y="38157"/>
                  <a:pt x="41228" y="37987"/>
                  <a:pt x="41228" y="37761"/>
                </a:cubicBezTo>
                <a:cubicBezTo>
                  <a:pt x="41228" y="37554"/>
                  <a:pt x="41397" y="37365"/>
                  <a:pt x="41624" y="37365"/>
                </a:cubicBezTo>
                <a:close/>
                <a:moveTo>
                  <a:pt x="41624" y="35424"/>
                </a:moveTo>
                <a:cubicBezTo>
                  <a:pt x="41831" y="35424"/>
                  <a:pt x="42019" y="35594"/>
                  <a:pt x="42019" y="35801"/>
                </a:cubicBezTo>
                <a:cubicBezTo>
                  <a:pt x="42019" y="36027"/>
                  <a:pt x="41831" y="36197"/>
                  <a:pt x="41624" y="36197"/>
                </a:cubicBezTo>
                <a:cubicBezTo>
                  <a:pt x="41416" y="36197"/>
                  <a:pt x="41228" y="36027"/>
                  <a:pt x="41228" y="35801"/>
                </a:cubicBezTo>
                <a:cubicBezTo>
                  <a:pt x="41228" y="35594"/>
                  <a:pt x="41397" y="35424"/>
                  <a:pt x="41624" y="35424"/>
                </a:cubicBezTo>
                <a:close/>
                <a:moveTo>
                  <a:pt x="41624" y="34256"/>
                </a:moveTo>
                <a:cubicBezTo>
                  <a:pt x="41397" y="34256"/>
                  <a:pt x="41209" y="34068"/>
                  <a:pt x="41209" y="33842"/>
                </a:cubicBezTo>
                <a:cubicBezTo>
                  <a:pt x="41209" y="33616"/>
                  <a:pt x="41397" y="33446"/>
                  <a:pt x="41624" y="33446"/>
                </a:cubicBezTo>
                <a:cubicBezTo>
                  <a:pt x="41850" y="33446"/>
                  <a:pt x="42038" y="33616"/>
                  <a:pt x="42038" y="33842"/>
                </a:cubicBezTo>
                <a:cubicBezTo>
                  <a:pt x="42038" y="34068"/>
                  <a:pt x="41850" y="34256"/>
                  <a:pt x="41624" y="34256"/>
                </a:cubicBezTo>
                <a:close/>
                <a:moveTo>
                  <a:pt x="41624" y="32297"/>
                </a:moveTo>
                <a:cubicBezTo>
                  <a:pt x="41397" y="32297"/>
                  <a:pt x="41209" y="32108"/>
                  <a:pt x="41209" y="31882"/>
                </a:cubicBezTo>
                <a:cubicBezTo>
                  <a:pt x="41209" y="31656"/>
                  <a:pt x="41397" y="31467"/>
                  <a:pt x="41624" y="31467"/>
                </a:cubicBezTo>
                <a:cubicBezTo>
                  <a:pt x="41850" y="31467"/>
                  <a:pt x="42038" y="31656"/>
                  <a:pt x="42038" y="31882"/>
                </a:cubicBezTo>
                <a:cubicBezTo>
                  <a:pt x="42038" y="32108"/>
                  <a:pt x="41850" y="32297"/>
                  <a:pt x="41624" y="32297"/>
                </a:cubicBezTo>
                <a:close/>
                <a:moveTo>
                  <a:pt x="41624" y="30337"/>
                </a:moveTo>
                <a:cubicBezTo>
                  <a:pt x="41397" y="30337"/>
                  <a:pt x="41209" y="30148"/>
                  <a:pt x="41209" y="29922"/>
                </a:cubicBezTo>
                <a:cubicBezTo>
                  <a:pt x="41209" y="29696"/>
                  <a:pt x="41397" y="29508"/>
                  <a:pt x="41624" y="29508"/>
                </a:cubicBezTo>
                <a:cubicBezTo>
                  <a:pt x="41850" y="29508"/>
                  <a:pt x="42038" y="29696"/>
                  <a:pt x="42038" y="29922"/>
                </a:cubicBezTo>
                <a:cubicBezTo>
                  <a:pt x="42038" y="30148"/>
                  <a:pt x="41850" y="30337"/>
                  <a:pt x="41624" y="30337"/>
                </a:cubicBezTo>
                <a:close/>
                <a:moveTo>
                  <a:pt x="41624" y="28358"/>
                </a:moveTo>
                <a:cubicBezTo>
                  <a:pt x="41397" y="28358"/>
                  <a:pt x="41228" y="28170"/>
                  <a:pt x="41228" y="27963"/>
                </a:cubicBezTo>
                <a:cubicBezTo>
                  <a:pt x="41228" y="27737"/>
                  <a:pt x="41397" y="27567"/>
                  <a:pt x="41624" y="27567"/>
                </a:cubicBezTo>
                <a:cubicBezTo>
                  <a:pt x="41850" y="27567"/>
                  <a:pt x="42019" y="27737"/>
                  <a:pt x="42019" y="27963"/>
                </a:cubicBezTo>
                <a:cubicBezTo>
                  <a:pt x="42019" y="28189"/>
                  <a:pt x="41850" y="28358"/>
                  <a:pt x="41624" y="28358"/>
                </a:cubicBezTo>
                <a:close/>
                <a:moveTo>
                  <a:pt x="41624" y="26399"/>
                </a:moveTo>
                <a:cubicBezTo>
                  <a:pt x="41397" y="26399"/>
                  <a:pt x="41228" y="26229"/>
                  <a:pt x="41228" y="26003"/>
                </a:cubicBezTo>
                <a:cubicBezTo>
                  <a:pt x="41228" y="25777"/>
                  <a:pt x="41397" y="25607"/>
                  <a:pt x="41624" y="25607"/>
                </a:cubicBezTo>
                <a:cubicBezTo>
                  <a:pt x="41850" y="25607"/>
                  <a:pt x="42019" y="25777"/>
                  <a:pt x="42019" y="26003"/>
                </a:cubicBezTo>
                <a:cubicBezTo>
                  <a:pt x="42019" y="26229"/>
                  <a:pt x="41850" y="26399"/>
                  <a:pt x="41624" y="26399"/>
                </a:cubicBezTo>
                <a:close/>
                <a:moveTo>
                  <a:pt x="41624" y="24439"/>
                </a:moveTo>
                <a:cubicBezTo>
                  <a:pt x="41397" y="24439"/>
                  <a:pt x="41228" y="24270"/>
                  <a:pt x="41228" y="24043"/>
                </a:cubicBezTo>
                <a:cubicBezTo>
                  <a:pt x="41228" y="23836"/>
                  <a:pt x="41397" y="23648"/>
                  <a:pt x="41624" y="23648"/>
                </a:cubicBezTo>
                <a:cubicBezTo>
                  <a:pt x="41850" y="23648"/>
                  <a:pt x="42019" y="23836"/>
                  <a:pt x="42019" y="24043"/>
                </a:cubicBezTo>
                <a:cubicBezTo>
                  <a:pt x="42019" y="24270"/>
                  <a:pt x="41850" y="24439"/>
                  <a:pt x="41624" y="24439"/>
                </a:cubicBezTo>
                <a:close/>
                <a:moveTo>
                  <a:pt x="41624" y="22480"/>
                </a:moveTo>
                <a:cubicBezTo>
                  <a:pt x="41397" y="22480"/>
                  <a:pt x="41228" y="22291"/>
                  <a:pt x="41228" y="22084"/>
                </a:cubicBezTo>
                <a:cubicBezTo>
                  <a:pt x="41228" y="21858"/>
                  <a:pt x="41397" y="21688"/>
                  <a:pt x="41624" y="21688"/>
                </a:cubicBezTo>
                <a:cubicBezTo>
                  <a:pt x="41850" y="21688"/>
                  <a:pt x="42019" y="21858"/>
                  <a:pt x="42019" y="22084"/>
                </a:cubicBezTo>
                <a:cubicBezTo>
                  <a:pt x="42019" y="22291"/>
                  <a:pt x="41850" y="22480"/>
                  <a:pt x="41624" y="22480"/>
                </a:cubicBezTo>
                <a:close/>
                <a:moveTo>
                  <a:pt x="41624" y="20520"/>
                </a:moveTo>
                <a:cubicBezTo>
                  <a:pt x="41397" y="20520"/>
                  <a:pt x="41228" y="20350"/>
                  <a:pt x="41228" y="20124"/>
                </a:cubicBezTo>
                <a:cubicBezTo>
                  <a:pt x="41228" y="19898"/>
                  <a:pt x="41397" y="19728"/>
                  <a:pt x="41624" y="19728"/>
                </a:cubicBezTo>
                <a:cubicBezTo>
                  <a:pt x="41850" y="19728"/>
                  <a:pt x="42019" y="19898"/>
                  <a:pt x="42019" y="20124"/>
                </a:cubicBezTo>
                <a:cubicBezTo>
                  <a:pt x="42019" y="20350"/>
                  <a:pt x="41850" y="20520"/>
                  <a:pt x="41624" y="20520"/>
                </a:cubicBezTo>
                <a:close/>
                <a:moveTo>
                  <a:pt x="41624" y="18560"/>
                </a:moveTo>
                <a:cubicBezTo>
                  <a:pt x="41397" y="18560"/>
                  <a:pt x="41228" y="18372"/>
                  <a:pt x="41228" y="18165"/>
                </a:cubicBezTo>
                <a:cubicBezTo>
                  <a:pt x="41228" y="17938"/>
                  <a:pt x="41397" y="17769"/>
                  <a:pt x="41624" y="17769"/>
                </a:cubicBezTo>
                <a:cubicBezTo>
                  <a:pt x="41850" y="17769"/>
                  <a:pt x="42019" y="17938"/>
                  <a:pt x="42019" y="18165"/>
                </a:cubicBezTo>
                <a:cubicBezTo>
                  <a:pt x="42019" y="18372"/>
                  <a:pt x="41850" y="18560"/>
                  <a:pt x="41624" y="18560"/>
                </a:cubicBezTo>
                <a:close/>
                <a:moveTo>
                  <a:pt x="41624" y="16601"/>
                </a:moveTo>
                <a:cubicBezTo>
                  <a:pt x="41397" y="16601"/>
                  <a:pt x="41228" y="16412"/>
                  <a:pt x="41228" y="16205"/>
                </a:cubicBezTo>
                <a:cubicBezTo>
                  <a:pt x="41228" y="15979"/>
                  <a:pt x="41397" y="15809"/>
                  <a:pt x="41624" y="15809"/>
                </a:cubicBezTo>
                <a:cubicBezTo>
                  <a:pt x="41850" y="15809"/>
                  <a:pt x="42019" y="15979"/>
                  <a:pt x="42019" y="16205"/>
                </a:cubicBezTo>
                <a:cubicBezTo>
                  <a:pt x="42019" y="16431"/>
                  <a:pt x="41850" y="16601"/>
                  <a:pt x="41624" y="16601"/>
                </a:cubicBezTo>
                <a:close/>
                <a:moveTo>
                  <a:pt x="41624" y="14622"/>
                </a:moveTo>
                <a:cubicBezTo>
                  <a:pt x="41416" y="14622"/>
                  <a:pt x="41247" y="14453"/>
                  <a:pt x="41247" y="14245"/>
                </a:cubicBezTo>
                <a:cubicBezTo>
                  <a:pt x="41247" y="14038"/>
                  <a:pt x="41416" y="13868"/>
                  <a:pt x="41624" y="13868"/>
                </a:cubicBezTo>
                <a:cubicBezTo>
                  <a:pt x="41831" y="13868"/>
                  <a:pt x="42000" y="14038"/>
                  <a:pt x="42000" y="14245"/>
                </a:cubicBezTo>
                <a:cubicBezTo>
                  <a:pt x="42000" y="14453"/>
                  <a:pt x="41831" y="14622"/>
                  <a:pt x="41624" y="14622"/>
                </a:cubicBezTo>
                <a:close/>
                <a:moveTo>
                  <a:pt x="41624" y="12644"/>
                </a:moveTo>
                <a:cubicBezTo>
                  <a:pt x="41416" y="12644"/>
                  <a:pt x="41247" y="12474"/>
                  <a:pt x="41247" y="12267"/>
                </a:cubicBezTo>
                <a:cubicBezTo>
                  <a:pt x="41247" y="12060"/>
                  <a:pt x="41416" y="11890"/>
                  <a:pt x="41624" y="11890"/>
                </a:cubicBezTo>
                <a:cubicBezTo>
                  <a:pt x="41831" y="11890"/>
                  <a:pt x="42000" y="12060"/>
                  <a:pt x="42000" y="12267"/>
                </a:cubicBezTo>
                <a:cubicBezTo>
                  <a:pt x="42000" y="12474"/>
                  <a:pt x="41831" y="12644"/>
                  <a:pt x="41624" y="12644"/>
                </a:cubicBezTo>
                <a:close/>
                <a:moveTo>
                  <a:pt x="41624" y="10684"/>
                </a:moveTo>
                <a:cubicBezTo>
                  <a:pt x="41416" y="10684"/>
                  <a:pt x="41247" y="10514"/>
                  <a:pt x="41247" y="10326"/>
                </a:cubicBezTo>
                <a:cubicBezTo>
                  <a:pt x="41247" y="10119"/>
                  <a:pt x="41416" y="9949"/>
                  <a:pt x="41624" y="9949"/>
                </a:cubicBezTo>
                <a:cubicBezTo>
                  <a:pt x="41831" y="9949"/>
                  <a:pt x="42000" y="10119"/>
                  <a:pt x="42000" y="10326"/>
                </a:cubicBezTo>
                <a:cubicBezTo>
                  <a:pt x="42000" y="10514"/>
                  <a:pt x="41831" y="10684"/>
                  <a:pt x="41624" y="10684"/>
                </a:cubicBezTo>
                <a:close/>
                <a:moveTo>
                  <a:pt x="41624" y="8743"/>
                </a:moveTo>
                <a:cubicBezTo>
                  <a:pt x="41416" y="8743"/>
                  <a:pt x="41247" y="8574"/>
                  <a:pt x="41247" y="8366"/>
                </a:cubicBezTo>
                <a:cubicBezTo>
                  <a:pt x="41247" y="8159"/>
                  <a:pt x="41416" y="7989"/>
                  <a:pt x="41624" y="7989"/>
                </a:cubicBezTo>
                <a:cubicBezTo>
                  <a:pt x="41831" y="7989"/>
                  <a:pt x="42000" y="8159"/>
                  <a:pt x="42000" y="8366"/>
                </a:cubicBezTo>
                <a:cubicBezTo>
                  <a:pt x="42000" y="8574"/>
                  <a:pt x="41831" y="8743"/>
                  <a:pt x="41624" y="8743"/>
                </a:cubicBezTo>
                <a:close/>
                <a:moveTo>
                  <a:pt x="41624" y="6765"/>
                </a:moveTo>
                <a:cubicBezTo>
                  <a:pt x="41416" y="6765"/>
                  <a:pt x="41266" y="6595"/>
                  <a:pt x="41266" y="6407"/>
                </a:cubicBezTo>
                <a:cubicBezTo>
                  <a:pt x="41266" y="6199"/>
                  <a:pt x="41416" y="6030"/>
                  <a:pt x="41624" y="6030"/>
                </a:cubicBezTo>
                <a:cubicBezTo>
                  <a:pt x="41831" y="6030"/>
                  <a:pt x="41982" y="6199"/>
                  <a:pt x="41982" y="6407"/>
                </a:cubicBezTo>
                <a:cubicBezTo>
                  <a:pt x="41982" y="6595"/>
                  <a:pt x="41831" y="6765"/>
                  <a:pt x="41624" y="6765"/>
                </a:cubicBezTo>
                <a:close/>
                <a:moveTo>
                  <a:pt x="41624" y="4805"/>
                </a:moveTo>
                <a:cubicBezTo>
                  <a:pt x="41416" y="4805"/>
                  <a:pt x="41266" y="4635"/>
                  <a:pt x="41266" y="4447"/>
                </a:cubicBezTo>
                <a:cubicBezTo>
                  <a:pt x="41266" y="4240"/>
                  <a:pt x="41416" y="4070"/>
                  <a:pt x="41624" y="4070"/>
                </a:cubicBezTo>
                <a:cubicBezTo>
                  <a:pt x="41831" y="4070"/>
                  <a:pt x="41982" y="4240"/>
                  <a:pt x="41982" y="4447"/>
                </a:cubicBezTo>
                <a:cubicBezTo>
                  <a:pt x="41982" y="4635"/>
                  <a:pt x="41831" y="4805"/>
                  <a:pt x="41624" y="4805"/>
                </a:cubicBezTo>
                <a:close/>
                <a:moveTo>
                  <a:pt x="41624" y="2845"/>
                </a:moveTo>
                <a:cubicBezTo>
                  <a:pt x="41416" y="2845"/>
                  <a:pt x="41266" y="2676"/>
                  <a:pt x="41266" y="2487"/>
                </a:cubicBezTo>
                <a:cubicBezTo>
                  <a:pt x="41266" y="2280"/>
                  <a:pt x="41416" y="2111"/>
                  <a:pt x="41624" y="2111"/>
                </a:cubicBezTo>
                <a:cubicBezTo>
                  <a:pt x="41831" y="2111"/>
                  <a:pt x="41982" y="2280"/>
                  <a:pt x="41982" y="2487"/>
                </a:cubicBezTo>
                <a:cubicBezTo>
                  <a:pt x="41982" y="2676"/>
                  <a:pt x="41831" y="2845"/>
                  <a:pt x="41624" y="2845"/>
                </a:cubicBezTo>
                <a:close/>
                <a:moveTo>
                  <a:pt x="41624" y="867"/>
                </a:moveTo>
                <a:cubicBezTo>
                  <a:pt x="41435" y="867"/>
                  <a:pt x="41266" y="716"/>
                  <a:pt x="41266" y="528"/>
                </a:cubicBezTo>
                <a:cubicBezTo>
                  <a:pt x="41266" y="321"/>
                  <a:pt x="41435" y="170"/>
                  <a:pt x="41624" y="170"/>
                </a:cubicBezTo>
                <a:cubicBezTo>
                  <a:pt x="41812" y="170"/>
                  <a:pt x="41982" y="321"/>
                  <a:pt x="41982" y="528"/>
                </a:cubicBezTo>
                <a:cubicBezTo>
                  <a:pt x="41982" y="716"/>
                  <a:pt x="41812" y="867"/>
                  <a:pt x="41624" y="867"/>
                </a:cubicBezTo>
                <a:close/>
                <a:moveTo>
                  <a:pt x="39664" y="51968"/>
                </a:moveTo>
                <a:cubicBezTo>
                  <a:pt x="39381" y="51968"/>
                  <a:pt x="39174" y="51742"/>
                  <a:pt x="39174" y="51478"/>
                </a:cubicBezTo>
                <a:cubicBezTo>
                  <a:pt x="39174" y="51196"/>
                  <a:pt x="39381" y="50988"/>
                  <a:pt x="39664" y="50988"/>
                </a:cubicBezTo>
                <a:cubicBezTo>
                  <a:pt x="39928" y="50988"/>
                  <a:pt x="40154" y="51196"/>
                  <a:pt x="40154" y="51478"/>
                </a:cubicBezTo>
                <a:cubicBezTo>
                  <a:pt x="40154" y="51742"/>
                  <a:pt x="39928" y="51968"/>
                  <a:pt x="39664" y="51968"/>
                </a:cubicBezTo>
                <a:close/>
                <a:moveTo>
                  <a:pt x="39664" y="50009"/>
                </a:moveTo>
                <a:cubicBezTo>
                  <a:pt x="39381" y="50009"/>
                  <a:pt x="39174" y="49783"/>
                  <a:pt x="39174" y="49519"/>
                </a:cubicBezTo>
                <a:cubicBezTo>
                  <a:pt x="39174" y="49236"/>
                  <a:pt x="39381" y="49010"/>
                  <a:pt x="39664" y="49010"/>
                </a:cubicBezTo>
                <a:cubicBezTo>
                  <a:pt x="39928" y="49010"/>
                  <a:pt x="40154" y="49236"/>
                  <a:pt x="40154" y="49519"/>
                </a:cubicBezTo>
                <a:cubicBezTo>
                  <a:pt x="40154" y="49783"/>
                  <a:pt x="39928" y="50009"/>
                  <a:pt x="39664" y="50009"/>
                </a:cubicBezTo>
                <a:close/>
                <a:moveTo>
                  <a:pt x="39664" y="47992"/>
                </a:moveTo>
                <a:cubicBezTo>
                  <a:pt x="39419" y="47992"/>
                  <a:pt x="39231" y="47804"/>
                  <a:pt x="39231" y="47559"/>
                </a:cubicBezTo>
                <a:cubicBezTo>
                  <a:pt x="39231" y="47314"/>
                  <a:pt x="39419" y="47107"/>
                  <a:pt x="39664" y="47107"/>
                </a:cubicBezTo>
                <a:cubicBezTo>
                  <a:pt x="39909" y="47107"/>
                  <a:pt x="40097" y="47314"/>
                  <a:pt x="40097" y="47559"/>
                </a:cubicBezTo>
                <a:cubicBezTo>
                  <a:pt x="40097" y="47804"/>
                  <a:pt x="39909" y="47992"/>
                  <a:pt x="39664" y="47992"/>
                </a:cubicBezTo>
                <a:close/>
                <a:moveTo>
                  <a:pt x="39664" y="46014"/>
                </a:moveTo>
                <a:cubicBezTo>
                  <a:pt x="39419" y="46014"/>
                  <a:pt x="39231" y="45826"/>
                  <a:pt x="39231" y="45599"/>
                </a:cubicBezTo>
                <a:cubicBezTo>
                  <a:pt x="39231" y="45354"/>
                  <a:pt x="39419" y="45166"/>
                  <a:pt x="39664" y="45166"/>
                </a:cubicBezTo>
                <a:cubicBezTo>
                  <a:pt x="39890" y="45166"/>
                  <a:pt x="40097" y="45354"/>
                  <a:pt x="40097" y="45599"/>
                </a:cubicBezTo>
                <a:cubicBezTo>
                  <a:pt x="40097" y="45826"/>
                  <a:pt x="39890" y="46014"/>
                  <a:pt x="39664" y="46014"/>
                </a:cubicBezTo>
                <a:close/>
                <a:moveTo>
                  <a:pt x="39664" y="44073"/>
                </a:moveTo>
                <a:cubicBezTo>
                  <a:pt x="39419" y="44073"/>
                  <a:pt x="39231" y="43866"/>
                  <a:pt x="39231" y="43640"/>
                </a:cubicBezTo>
                <a:cubicBezTo>
                  <a:pt x="39231" y="43395"/>
                  <a:pt x="39419" y="43206"/>
                  <a:pt x="39664" y="43206"/>
                </a:cubicBezTo>
                <a:cubicBezTo>
                  <a:pt x="39890" y="43206"/>
                  <a:pt x="40097" y="43395"/>
                  <a:pt x="40097" y="43640"/>
                </a:cubicBezTo>
                <a:cubicBezTo>
                  <a:pt x="40097" y="43866"/>
                  <a:pt x="39890" y="44073"/>
                  <a:pt x="39664" y="44073"/>
                </a:cubicBezTo>
                <a:close/>
                <a:moveTo>
                  <a:pt x="39664" y="41284"/>
                </a:moveTo>
                <a:cubicBezTo>
                  <a:pt x="39890" y="41284"/>
                  <a:pt x="40060" y="41454"/>
                  <a:pt x="40060" y="41680"/>
                </a:cubicBezTo>
                <a:cubicBezTo>
                  <a:pt x="40060" y="41887"/>
                  <a:pt x="39890" y="42076"/>
                  <a:pt x="39664" y="42076"/>
                </a:cubicBezTo>
                <a:cubicBezTo>
                  <a:pt x="39438" y="42076"/>
                  <a:pt x="39249" y="41887"/>
                  <a:pt x="39249" y="41680"/>
                </a:cubicBezTo>
                <a:cubicBezTo>
                  <a:pt x="39249" y="41454"/>
                  <a:pt x="39438" y="41284"/>
                  <a:pt x="39664" y="41284"/>
                </a:cubicBezTo>
                <a:close/>
                <a:moveTo>
                  <a:pt x="39664" y="40135"/>
                </a:moveTo>
                <a:cubicBezTo>
                  <a:pt x="39438" y="40135"/>
                  <a:pt x="39249" y="39947"/>
                  <a:pt x="39249" y="39721"/>
                </a:cubicBezTo>
                <a:cubicBezTo>
                  <a:pt x="39249" y="39494"/>
                  <a:pt x="39438" y="39306"/>
                  <a:pt x="39664" y="39306"/>
                </a:cubicBezTo>
                <a:cubicBezTo>
                  <a:pt x="39890" y="39306"/>
                  <a:pt x="40078" y="39494"/>
                  <a:pt x="40078" y="39721"/>
                </a:cubicBezTo>
                <a:cubicBezTo>
                  <a:pt x="40078" y="39947"/>
                  <a:pt x="39890" y="40135"/>
                  <a:pt x="39664" y="40135"/>
                </a:cubicBezTo>
                <a:close/>
                <a:moveTo>
                  <a:pt x="39664" y="38175"/>
                </a:moveTo>
                <a:cubicBezTo>
                  <a:pt x="39438" y="38175"/>
                  <a:pt x="39249" y="37987"/>
                  <a:pt x="39249" y="37761"/>
                </a:cubicBezTo>
                <a:cubicBezTo>
                  <a:pt x="39249" y="37516"/>
                  <a:pt x="39438" y="37328"/>
                  <a:pt x="39664" y="37328"/>
                </a:cubicBezTo>
                <a:cubicBezTo>
                  <a:pt x="39890" y="37328"/>
                  <a:pt x="40078" y="37516"/>
                  <a:pt x="40078" y="37761"/>
                </a:cubicBezTo>
                <a:cubicBezTo>
                  <a:pt x="40078" y="37987"/>
                  <a:pt x="39890" y="38175"/>
                  <a:pt x="39664" y="38175"/>
                </a:cubicBezTo>
                <a:close/>
                <a:moveTo>
                  <a:pt x="39664" y="36197"/>
                </a:moveTo>
                <a:cubicBezTo>
                  <a:pt x="39438" y="36197"/>
                  <a:pt x="39249" y="36027"/>
                  <a:pt x="39249" y="35801"/>
                </a:cubicBezTo>
                <a:cubicBezTo>
                  <a:pt x="39249" y="35575"/>
                  <a:pt x="39438" y="35387"/>
                  <a:pt x="39664" y="35387"/>
                </a:cubicBezTo>
                <a:cubicBezTo>
                  <a:pt x="39890" y="35387"/>
                  <a:pt x="40078" y="35575"/>
                  <a:pt x="40078" y="35801"/>
                </a:cubicBezTo>
                <a:cubicBezTo>
                  <a:pt x="40078" y="36027"/>
                  <a:pt x="39890" y="36197"/>
                  <a:pt x="39664" y="36197"/>
                </a:cubicBezTo>
                <a:close/>
                <a:moveTo>
                  <a:pt x="39664" y="34237"/>
                </a:moveTo>
                <a:cubicBezTo>
                  <a:pt x="39438" y="34237"/>
                  <a:pt x="39249" y="34049"/>
                  <a:pt x="39249" y="33823"/>
                </a:cubicBezTo>
                <a:cubicBezTo>
                  <a:pt x="39249" y="33616"/>
                  <a:pt x="39438" y="33427"/>
                  <a:pt x="39664" y="33427"/>
                </a:cubicBezTo>
                <a:cubicBezTo>
                  <a:pt x="39890" y="33427"/>
                  <a:pt x="40078" y="33616"/>
                  <a:pt x="40078" y="33823"/>
                </a:cubicBezTo>
                <a:cubicBezTo>
                  <a:pt x="40078" y="34049"/>
                  <a:pt x="39890" y="34237"/>
                  <a:pt x="39664" y="34237"/>
                </a:cubicBezTo>
                <a:close/>
                <a:moveTo>
                  <a:pt x="39664" y="32278"/>
                </a:moveTo>
                <a:cubicBezTo>
                  <a:pt x="39438" y="32278"/>
                  <a:pt x="39249" y="32089"/>
                  <a:pt x="39249" y="31863"/>
                </a:cubicBezTo>
                <a:cubicBezTo>
                  <a:pt x="39249" y="31637"/>
                  <a:pt x="39438" y="31467"/>
                  <a:pt x="39664" y="31467"/>
                </a:cubicBezTo>
                <a:cubicBezTo>
                  <a:pt x="39890" y="31467"/>
                  <a:pt x="40078" y="31637"/>
                  <a:pt x="40078" y="31863"/>
                </a:cubicBezTo>
                <a:cubicBezTo>
                  <a:pt x="40078" y="32089"/>
                  <a:pt x="39890" y="32278"/>
                  <a:pt x="39664" y="32278"/>
                </a:cubicBezTo>
                <a:close/>
                <a:moveTo>
                  <a:pt x="39664" y="30318"/>
                </a:moveTo>
                <a:cubicBezTo>
                  <a:pt x="39438" y="30318"/>
                  <a:pt x="39249" y="30130"/>
                  <a:pt x="39249" y="29904"/>
                </a:cubicBezTo>
                <a:cubicBezTo>
                  <a:pt x="39249" y="29677"/>
                  <a:pt x="39438" y="29508"/>
                  <a:pt x="39664" y="29508"/>
                </a:cubicBezTo>
                <a:cubicBezTo>
                  <a:pt x="39890" y="29508"/>
                  <a:pt x="40078" y="29677"/>
                  <a:pt x="40078" y="29904"/>
                </a:cubicBezTo>
                <a:cubicBezTo>
                  <a:pt x="40078" y="30130"/>
                  <a:pt x="39890" y="30318"/>
                  <a:pt x="39664" y="30318"/>
                </a:cubicBezTo>
                <a:close/>
                <a:moveTo>
                  <a:pt x="39664" y="28340"/>
                </a:moveTo>
                <a:cubicBezTo>
                  <a:pt x="39438" y="28340"/>
                  <a:pt x="39268" y="28170"/>
                  <a:pt x="39268" y="27944"/>
                </a:cubicBezTo>
                <a:cubicBezTo>
                  <a:pt x="39268" y="27737"/>
                  <a:pt x="39438" y="27548"/>
                  <a:pt x="39664" y="27548"/>
                </a:cubicBezTo>
                <a:cubicBezTo>
                  <a:pt x="39871" y="27548"/>
                  <a:pt x="40060" y="27737"/>
                  <a:pt x="40060" y="27944"/>
                </a:cubicBezTo>
                <a:cubicBezTo>
                  <a:pt x="40060" y="28170"/>
                  <a:pt x="39871" y="28340"/>
                  <a:pt x="39664" y="28340"/>
                </a:cubicBezTo>
                <a:close/>
                <a:moveTo>
                  <a:pt x="39664" y="26380"/>
                </a:moveTo>
                <a:cubicBezTo>
                  <a:pt x="39438" y="26380"/>
                  <a:pt x="39268" y="26210"/>
                  <a:pt x="39268" y="25984"/>
                </a:cubicBezTo>
                <a:cubicBezTo>
                  <a:pt x="39268" y="25777"/>
                  <a:pt x="39438" y="25589"/>
                  <a:pt x="39664" y="25589"/>
                </a:cubicBezTo>
                <a:cubicBezTo>
                  <a:pt x="39871" y="25589"/>
                  <a:pt x="40060" y="25777"/>
                  <a:pt x="40060" y="25984"/>
                </a:cubicBezTo>
                <a:cubicBezTo>
                  <a:pt x="40060" y="26210"/>
                  <a:pt x="39871" y="26380"/>
                  <a:pt x="39664" y="26380"/>
                </a:cubicBezTo>
                <a:close/>
                <a:moveTo>
                  <a:pt x="39664" y="24439"/>
                </a:moveTo>
                <a:cubicBezTo>
                  <a:pt x="39438" y="24439"/>
                  <a:pt x="39268" y="24251"/>
                  <a:pt x="39268" y="24025"/>
                </a:cubicBezTo>
                <a:cubicBezTo>
                  <a:pt x="39268" y="23817"/>
                  <a:pt x="39438" y="23629"/>
                  <a:pt x="39664" y="23629"/>
                </a:cubicBezTo>
                <a:cubicBezTo>
                  <a:pt x="39871" y="23629"/>
                  <a:pt x="40060" y="23817"/>
                  <a:pt x="40060" y="24025"/>
                </a:cubicBezTo>
                <a:cubicBezTo>
                  <a:pt x="40060" y="24251"/>
                  <a:pt x="39871" y="24439"/>
                  <a:pt x="39664" y="24439"/>
                </a:cubicBezTo>
                <a:close/>
                <a:moveTo>
                  <a:pt x="39664" y="22461"/>
                </a:moveTo>
                <a:cubicBezTo>
                  <a:pt x="39438" y="22461"/>
                  <a:pt x="39268" y="22291"/>
                  <a:pt x="39268" y="22065"/>
                </a:cubicBezTo>
                <a:cubicBezTo>
                  <a:pt x="39268" y="21858"/>
                  <a:pt x="39438" y="21669"/>
                  <a:pt x="39664" y="21669"/>
                </a:cubicBezTo>
                <a:cubicBezTo>
                  <a:pt x="39871" y="21669"/>
                  <a:pt x="40060" y="21858"/>
                  <a:pt x="40060" y="22065"/>
                </a:cubicBezTo>
                <a:cubicBezTo>
                  <a:pt x="40060" y="22291"/>
                  <a:pt x="39871" y="22461"/>
                  <a:pt x="39664" y="22461"/>
                </a:cubicBezTo>
                <a:close/>
                <a:moveTo>
                  <a:pt x="39664" y="20501"/>
                </a:moveTo>
                <a:cubicBezTo>
                  <a:pt x="39438" y="20501"/>
                  <a:pt x="39268" y="20331"/>
                  <a:pt x="39268" y="20105"/>
                </a:cubicBezTo>
                <a:cubicBezTo>
                  <a:pt x="39268" y="19898"/>
                  <a:pt x="39438" y="19710"/>
                  <a:pt x="39664" y="19710"/>
                </a:cubicBezTo>
                <a:cubicBezTo>
                  <a:pt x="39871" y="19710"/>
                  <a:pt x="40060" y="19898"/>
                  <a:pt x="40060" y="20105"/>
                </a:cubicBezTo>
                <a:cubicBezTo>
                  <a:pt x="40060" y="20331"/>
                  <a:pt x="39871" y="20501"/>
                  <a:pt x="39664" y="20501"/>
                </a:cubicBezTo>
                <a:close/>
                <a:moveTo>
                  <a:pt x="39664" y="18541"/>
                </a:moveTo>
                <a:cubicBezTo>
                  <a:pt x="39438" y="18541"/>
                  <a:pt x="39268" y="18372"/>
                  <a:pt x="39268" y="18146"/>
                </a:cubicBezTo>
                <a:cubicBezTo>
                  <a:pt x="39268" y="17920"/>
                  <a:pt x="39438" y="17750"/>
                  <a:pt x="39664" y="17750"/>
                </a:cubicBezTo>
                <a:cubicBezTo>
                  <a:pt x="39871" y="17750"/>
                  <a:pt x="40060" y="17920"/>
                  <a:pt x="40060" y="18146"/>
                </a:cubicBezTo>
                <a:cubicBezTo>
                  <a:pt x="40060" y="18372"/>
                  <a:pt x="39871" y="18541"/>
                  <a:pt x="39664" y="18541"/>
                </a:cubicBezTo>
                <a:close/>
                <a:moveTo>
                  <a:pt x="39664" y="16563"/>
                </a:moveTo>
                <a:cubicBezTo>
                  <a:pt x="39457" y="16563"/>
                  <a:pt x="39287" y="16393"/>
                  <a:pt x="39287" y="16186"/>
                </a:cubicBezTo>
                <a:cubicBezTo>
                  <a:pt x="39287" y="15979"/>
                  <a:pt x="39457" y="15809"/>
                  <a:pt x="39664" y="15809"/>
                </a:cubicBezTo>
                <a:cubicBezTo>
                  <a:pt x="39871" y="15809"/>
                  <a:pt x="40041" y="15979"/>
                  <a:pt x="40041" y="16186"/>
                </a:cubicBezTo>
                <a:cubicBezTo>
                  <a:pt x="40041" y="16393"/>
                  <a:pt x="39871" y="16563"/>
                  <a:pt x="39664" y="16563"/>
                </a:cubicBezTo>
                <a:close/>
                <a:moveTo>
                  <a:pt x="39664" y="14603"/>
                </a:moveTo>
                <a:cubicBezTo>
                  <a:pt x="39457" y="14603"/>
                  <a:pt x="39287" y="14434"/>
                  <a:pt x="39287" y="14226"/>
                </a:cubicBezTo>
                <a:cubicBezTo>
                  <a:pt x="39287" y="14019"/>
                  <a:pt x="39457" y="13850"/>
                  <a:pt x="39664" y="13850"/>
                </a:cubicBezTo>
                <a:cubicBezTo>
                  <a:pt x="39871" y="13850"/>
                  <a:pt x="40041" y="14019"/>
                  <a:pt x="40041" y="14226"/>
                </a:cubicBezTo>
                <a:cubicBezTo>
                  <a:pt x="40041" y="14434"/>
                  <a:pt x="39871" y="14603"/>
                  <a:pt x="39664" y="14603"/>
                </a:cubicBezTo>
                <a:close/>
                <a:moveTo>
                  <a:pt x="39664" y="12644"/>
                </a:moveTo>
                <a:cubicBezTo>
                  <a:pt x="39457" y="12644"/>
                  <a:pt x="39287" y="12474"/>
                  <a:pt x="39287" y="12267"/>
                </a:cubicBezTo>
                <a:cubicBezTo>
                  <a:pt x="39287" y="12060"/>
                  <a:pt x="39457" y="11890"/>
                  <a:pt x="39664" y="11890"/>
                </a:cubicBezTo>
                <a:cubicBezTo>
                  <a:pt x="39871" y="11890"/>
                  <a:pt x="40041" y="12060"/>
                  <a:pt x="40041" y="12267"/>
                </a:cubicBezTo>
                <a:cubicBezTo>
                  <a:pt x="40041" y="12474"/>
                  <a:pt x="39871" y="12644"/>
                  <a:pt x="39664" y="12644"/>
                </a:cubicBezTo>
                <a:close/>
                <a:moveTo>
                  <a:pt x="39664" y="10684"/>
                </a:moveTo>
                <a:cubicBezTo>
                  <a:pt x="39457" y="10684"/>
                  <a:pt x="39287" y="10514"/>
                  <a:pt x="39287" y="10307"/>
                </a:cubicBezTo>
                <a:cubicBezTo>
                  <a:pt x="39287" y="10100"/>
                  <a:pt x="39457" y="9930"/>
                  <a:pt x="39664" y="9930"/>
                </a:cubicBezTo>
                <a:cubicBezTo>
                  <a:pt x="39871" y="9930"/>
                  <a:pt x="40041" y="10100"/>
                  <a:pt x="40041" y="10307"/>
                </a:cubicBezTo>
                <a:cubicBezTo>
                  <a:pt x="40041" y="10514"/>
                  <a:pt x="39871" y="10684"/>
                  <a:pt x="39664" y="10684"/>
                </a:cubicBezTo>
                <a:close/>
                <a:moveTo>
                  <a:pt x="39664" y="8706"/>
                </a:moveTo>
                <a:cubicBezTo>
                  <a:pt x="39457" y="8706"/>
                  <a:pt x="39287" y="8555"/>
                  <a:pt x="39287" y="8348"/>
                </a:cubicBezTo>
                <a:cubicBezTo>
                  <a:pt x="39287" y="8159"/>
                  <a:pt x="39457" y="7989"/>
                  <a:pt x="39664" y="7989"/>
                </a:cubicBezTo>
                <a:cubicBezTo>
                  <a:pt x="39852" y="7989"/>
                  <a:pt x="40022" y="8159"/>
                  <a:pt x="40022" y="8348"/>
                </a:cubicBezTo>
                <a:cubicBezTo>
                  <a:pt x="40022" y="8555"/>
                  <a:pt x="39871" y="8706"/>
                  <a:pt x="39664" y="8706"/>
                </a:cubicBezTo>
                <a:close/>
                <a:moveTo>
                  <a:pt x="39664" y="6746"/>
                </a:moveTo>
                <a:cubicBezTo>
                  <a:pt x="39457" y="6746"/>
                  <a:pt x="39287" y="6595"/>
                  <a:pt x="39287" y="6388"/>
                </a:cubicBezTo>
                <a:cubicBezTo>
                  <a:pt x="39287" y="6181"/>
                  <a:pt x="39457" y="6030"/>
                  <a:pt x="39664" y="6030"/>
                </a:cubicBezTo>
                <a:cubicBezTo>
                  <a:pt x="39852" y="6030"/>
                  <a:pt x="40022" y="6181"/>
                  <a:pt x="40022" y="6388"/>
                </a:cubicBezTo>
                <a:cubicBezTo>
                  <a:pt x="40022" y="6595"/>
                  <a:pt x="39871" y="6746"/>
                  <a:pt x="39664" y="6746"/>
                </a:cubicBezTo>
                <a:close/>
                <a:moveTo>
                  <a:pt x="39664" y="4786"/>
                </a:moveTo>
                <a:cubicBezTo>
                  <a:pt x="39457" y="4786"/>
                  <a:pt x="39287" y="4635"/>
                  <a:pt x="39287" y="4428"/>
                </a:cubicBezTo>
                <a:cubicBezTo>
                  <a:pt x="39287" y="4221"/>
                  <a:pt x="39457" y="4051"/>
                  <a:pt x="39664" y="4051"/>
                </a:cubicBezTo>
                <a:cubicBezTo>
                  <a:pt x="39852" y="4051"/>
                  <a:pt x="40022" y="4221"/>
                  <a:pt x="40022" y="4428"/>
                </a:cubicBezTo>
                <a:cubicBezTo>
                  <a:pt x="40022" y="4635"/>
                  <a:pt x="39871" y="4786"/>
                  <a:pt x="39664" y="4786"/>
                </a:cubicBezTo>
                <a:close/>
                <a:moveTo>
                  <a:pt x="39664" y="2827"/>
                </a:moveTo>
                <a:cubicBezTo>
                  <a:pt x="39457" y="2827"/>
                  <a:pt x="39287" y="2657"/>
                  <a:pt x="39287" y="2469"/>
                </a:cubicBezTo>
                <a:cubicBezTo>
                  <a:pt x="39287" y="2261"/>
                  <a:pt x="39457" y="2111"/>
                  <a:pt x="39664" y="2111"/>
                </a:cubicBezTo>
                <a:cubicBezTo>
                  <a:pt x="39852" y="2111"/>
                  <a:pt x="40022" y="2261"/>
                  <a:pt x="40022" y="2469"/>
                </a:cubicBezTo>
                <a:cubicBezTo>
                  <a:pt x="40022" y="2657"/>
                  <a:pt x="39871" y="2827"/>
                  <a:pt x="39664" y="2827"/>
                </a:cubicBezTo>
                <a:close/>
                <a:moveTo>
                  <a:pt x="39664" y="867"/>
                </a:moveTo>
                <a:cubicBezTo>
                  <a:pt x="39457" y="867"/>
                  <a:pt x="39287" y="697"/>
                  <a:pt x="39287" y="509"/>
                </a:cubicBezTo>
                <a:cubicBezTo>
                  <a:pt x="39287" y="302"/>
                  <a:pt x="39457" y="132"/>
                  <a:pt x="39664" y="132"/>
                </a:cubicBezTo>
                <a:cubicBezTo>
                  <a:pt x="39852" y="132"/>
                  <a:pt x="40022" y="302"/>
                  <a:pt x="40022" y="509"/>
                </a:cubicBezTo>
                <a:cubicBezTo>
                  <a:pt x="40022" y="697"/>
                  <a:pt x="39871" y="867"/>
                  <a:pt x="39664" y="867"/>
                </a:cubicBezTo>
                <a:close/>
                <a:moveTo>
                  <a:pt x="37704" y="59788"/>
                </a:moveTo>
                <a:cubicBezTo>
                  <a:pt x="37441" y="59788"/>
                  <a:pt x="37214" y="59581"/>
                  <a:pt x="37214" y="59298"/>
                </a:cubicBezTo>
                <a:cubicBezTo>
                  <a:pt x="37214" y="59034"/>
                  <a:pt x="37441" y="58827"/>
                  <a:pt x="37704" y="58827"/>
                </a:cubicBezTo>
                <a:cubicBezTo>
                  <a:pt x="37968" y="58827"/>
                  <a:pt x="38194" y="59034"/>
                  <a:pt x="38194" y="59298"/>
                </a:cubicBezTo>
                <a:cubicBezTo>
                  <a:pt x="38194" y="59581"/>
                  <a:pt x="37968" y="59788"/>
                  <a:pt x="37704" y="59788"/>
                </a:cubicBezTo>
                <a:close/>
                <a:moveTo>
                  <a:pt x="37704" y="50988"/>
                </a:moveTo>
                <a:cubicBezTo>
                  <a:pt x="37949" y="50988"/>
                  <a:pt x="38175" y="51196"/>
                  <a:pt x="38175" y="51460"/>
                </a:cubicBezTo>
                <a:cubicBezTo>
                  <a:pt x="38175" y="51723"/>
                  <a:pt x="37949" y="51931"/>
                  <a:pt x="37704" y="51931"/>
                </a:cubicBezTo>
                <a:cubicBezTo>
                  <a:pt x="37441" y="51931"/>
                  <a:pt x="37233" y="51723"/>
                  <a:pt x="37233" y="51460"/>
                </a:cubicBezTo>
                <a:cubicBezTo>
                  <a:pt x="37233" y="51215"/>
                  <a:pt x="37441" y="50988"/>
                  <a:pt x="37704" y="50988"/>
                </a:cubicBezTo>
                <a:close/>
                <a:moveTo>
                  <a:pt x="37704" y="52948"/>
                </a:moveTo>
                <a:cubicBezTo>
                  <a:pt x="37949" y="52948"/>
                  <a:pt x="38175" y="53174"/>
                  <a:pt x="38175" y="53419"/>
                </a:cubicBezTo>
                <a:cubicBezTo>
                  <a:pt x="38175" y="53683"/>
                  <a:pt x="37949" y="53890"/>
                  <a:pt x="37704" y="53890"/>
                </a:cubicBezTo>
                <a:cubicBezTo>
                  <a:pt x="37441" y="53890"/>
                  <a:pt x="37233" y="53683"/>
                  <a:pt x="37233" y="53419"/>
                </a:cubicBezTo>
                <a:cubicBezTo>
                  <a:pt x="37233" y="53174"/>
                  <a:pt x="37441" y="52948"/>
                  <a:pt x="37704" y="52948"/>
                </a:cubicBezTo>
                <a:close/>
                <a:moveTo>
                  <a:pt x="37704" y="56905"/>
                </a:moveTo>
                <a:cubicBezTo>
                  <a:pt x="37949" y="56905"/>
                  <a:pt x="38138" y="57093"/>
                  <a:pt x="38138" y="57338"/>
                </a:cubicBezTo>
                <a:cubicBezTo>
                  <a:pt x="38138" y="57583"/>
                  <a:pt x="37949" y="57791"/>
                  <a:pt x="37704" y="57791"/>
                </a:cubicBezTo>
                <a:cubicBezTo>
                  <a:pt x="37459" y="57791"/>
                  <a:pt x="37252" y="57583"/>
                  <a:pt x="37252" y="57338"/>
                </a:cubicBezTo>
                <a:cubicBezTo>
                  <a:pt x="37252" y="57093"/>
                  <a:pt x="37459" y="56905"/>
                  <a:pt x="37704" y="56905"/>
                </a:cubicBezTo>
                <a:close/>
                <a:moveTo>
                  <a:pt x="37704" y="54945"/>
                </a:moveTo>
                <a:cubicBezTo>
                  <a:pt x="37949" y="54945"/>
                  <a:pt x="38138" y="55153"/>
                  <a:pt x="38138" y="55379"/>
                </a:cubicBezTo>
                <a:cubicBezTo>
                  <a:pt x="38138" y="55624"/>
                  <a:pt x="37949" y="55831"/>
                  <a:pt x="37704" y="55831"/>
                </a:cubicBezTo>
                <a:cubicBezTo>
                  <a:pt x="37459" y="55831"/>
                  <a:pt x="37252" y="55624"/>
                  <a:pt x="37252" y="55379"/>
                </a:cubicBezTo>
                <a:cubicBezTo>
                  <a:pt x="37252" y="55134"/>
                  <a:pt x="37459" y="54945"/>
                  <a:pt x="37704" y="54945"/>
                </a:cubicBezTo>
                <a:close/>
                <a:moveTo>
                  <a:pt x="37704" y="49971"/>
                </a:moveTo>
                <a:cubicBezTo>
                  <a:pt x="37441" y="49971"/>
                  <a:pt x="37233" y="49764"/>
                  <a:pt x="37233" y="49500"/>
                </a:cubicBezTo>
                <a:cubicBezTo>
                  <a:pt x="37233" y="49236"/>
                  <a:pt x="37441" y="49029"/>
                  <a:pt x="37704" y="49029"/>
                </a:cubicBezTo>
                <a:cubicBezTo>
                  <a:pt x="37968" y="49029"/>
                  <a:pt x="38175" y="49236"/>
                  <a:pt x="38175" y="49500"/>
                </a:cubicBezTo>
                <a:cubicBezTo>
                  <a:pt x="38175" y="49764"/>
                  <a:pt x="37968" y="49971"/>
                  <a:pt x="37704" y="49971"/>
                </a:cubicBezTo>
                <a:close/>
                <a:moveTo>
                  <a:pt x="37704" y="47992"/>
                </a:moveTo>
                <a:cubicBezTo>
                  <a:pt x="37459" y="47992"/>
                  <a:pt x="37271" y="47785"/>
                  <a:pt x="37271" y="47540"/>
                </a:cubicBezTo>
                <a:cubicBezTo>
                  <a:pt x="37271" y="47295"/>
                  <a:pt x="37459" y="47107"/>
                  <a:pt x="37704" y="47107"/>
                </a:cubicBezTo>
                <a:cubicBezTo>
                  <a:pt x="37949" y="47107"/>
                  <a:pt x="38138" y="47295"/>
                  <a:pt x="38138" y="47540"/>
                </a:cubicBezTo>
                <a:cubicBezTo>
                  <a:pt x="38138" y="47785"/>
                  <a:pt x="37949" y="47992"/>
                  <a:pt x="37704" y="47992"/>
                </a:cubicBezTo>
                <a:close/>
                <a:moveTo>
                  <a:pt x="37704" y="46014"/>
                </a:moveTo>
                <a:cubicBezTo>
                  <a:pt x="37459" y="46014"/>
                  <a:pt x="37271" y="45826"/>
                  <a:pt x="37271" y="45581"/>
                </a:cubicBezTo>
                <a:cubicBezTo>
                  <a:pt x="37271" y="45354"/>
                  <a:pt x="37459" y="45147"/>
                  <a:pt x="37704" y="45147"/>
                </a:cubicBezTo>
                <a:cubicBezTo>
                  <a:pt x="37930" y="45147"/>
                  <a:pt x="38138" y="45354"/>
                  <a:pt x="38138" y="45581"/>
                </a:cubicBezTo>
                <a:cubicBezTo>
                  <a:pt x="38138" y="45826"/>
                  <a:pt x="37930" y="46014"/>
                  <a:pt x="37704" y="46014"/>
                </a:cubicBezTo>
                <a:close/>
                <a:moveTo>
                  <a:pt x="37704" y="33408"/>
                </a:moveTo>
                <a:cubicBezTo>
                  <a:pt x="37930" y="33408"/>
                  <a:pt x="38119" y="33597"/>
                  <a:pt x="38119" y="33823"/>
                </a:cubicBezTo>
                <a:cubicBezTo>
                  <a:pt x="38119" y="34049"/>
                  <a:pt x="37930" y="34237"/>
                  <a:pt x="37704" y="34237"/>
                </a:cubicBezTo>
                <a:cubicBezTo>
                  <a:pt x="37478" y="34237"/>
                  <a:pt x="37290" y="34049"/>
                  <a:pt x="37290" y="33823"/>
                </a:cubicBezTo>
                <a:cubicBezTo>
                  <a:pt x="37290" y="33597"/>
                  <a:pt x="37478" y="33408"/>
                  <a:pt x="37704" y="33408"/>
                </a:cubicBezTo>
                <a:close/>
                <a:moveTo>
                  <a:pt x="37704" y="35368"/>
                </a:moveTo>
                <a:cubicBezTo>
                  <a:pt x="37930" y="35368"/>
                  <a:pt x="38119" y="35556"/>
                  <a:pt x="38119" y="35782"/>
                </a:cubicBezTo>
                <a:cubicBezTo>
                  <a:pt x="38119" y="36027"/>
                  <a:pt x="37930" y="36216"/>
                  <a:pt x="37704" y="36216"/>
                </a:cubicBezTo>
                <a:cubicBezTo>
                  <a:pt x="37478" y="36216"/>
                  <a:pt x="37290" y="36027"/>
                  <a:pt x="37290" y="35782"/>
                </a:cubicBezTo>
                <a:cubicBezTo>
                  <a:pt x="37290" y="35556"/>
                  <a:pt x="37478" y="35368"/>
                  <a:pt x="37704" y="35368"/>
                </a:cubicBezTo>
                <a:close/>
                <a:moveTo>
                  <a:pt x="37704" y="44054"/>
                </a:moveTo>
                <a:cubicBezTo>
                  <a:pt x="37478" y="44054"/>
                  <a:pt x="37290" y="43866"/>
                  <a:pt x="37290" y="43621"/>
                </a:cubicBezTo>
                <a:cubicBezTo>
                  <a:pt x="37290" y="43395"/>
                  <a:pt x="37478" y="43206"/>
                  <a:pt x="37704" y="43206"/>
                </a:cubicBezTo>
                <a:cubicBezTo>
                  <a:pt x="37930" y="43206"/>
                  <a:pt x="38119" y="43395"/>
                  <a:pt x="38119" y="43621"/>
                </a:cubicBezTo>
                <a:cubicBezTo>
                  <a:pt x="38119" y="43866"/>
                  <a:pt x="37930" y="44054"/>
                  <a:pt x="37704" y="44054"/>
                </a:cubicBezTo>
                <a:close/>
                <a:moveTo>
                  <a:pt x="37704" y="42076"/>
                </a:moveTo>
                <a:cubicBezTo>
                  <a:pt x="37478" y="42076"/>
                  <a:pt x="37290" y="41887"/>
                  <a:pt x="37290" y="41661"/>
                </a:cubicBezTo>
                <a:cubicBezTo>
                  <a:pt x="37290" y="41454"/>
                  <a:pt x="37478" y="41266"/>
                  <a:pt x="37704" y="41266"/>
                </a:cubicBezTo>
                <a:cubicBezTo>
                  <a:pt x="37930" y="41266"/>
                  <a:pt x="38100" y="41454"/>
                  <a:pt x="38100" y="41661"/>
                </a:cubicBezTo>
                <a:cubicBezTo>
                  <a:pt x="38100" y="41887"/>
                  <a:pt x="37930" y="42076"/>
                  <a:pt x="37704" y="42076"/>
                </a:cubicBezTo>
                <a:close/>
                <a:moveTo>
                  <a:pt x="37704" y="38138"/>
                </a:moveTo>
                <a:cubicBezTo>
                  <a:pt x="37478" y="38138"/>
                  <a:pt x="37290" y="37968"/>
                  <a:pt x="37290" y="37742"/>
                </a:cubicBezTo>
                <a:cubicBezTo>
                  <a:pt x="37290" y="37535"/>
                  <a:pt x="37478" y="37346"/>
                  <a:pt x="37704" y="37346"/>
                </a:cubicBezTo>
                <a:cubicBezTo>
                  <a:pt x="37930" y="37346"/>
                  <a:pt x="38100" y="37535"/>
                  <a:pt x="38100" y="37742"/>
                </a:cubicBezTo>
                <a:cubicBezTo>
                  <a:pt x="38100" y="37968"/>
                  <a:pt x="37930" y="38138"/>
                  <a:pt x="37704" y="38138"/>
                </a:cubicBezTo>
                <a:close/>
                <a:moveTo>
                  <a:pt x="37704" y="40116"/>
                </a:moveTo>
                <a:cubicBezTo>
                  <a:pt x="37478" y="40116"/>
                  <a:pt x="37290" y="39928"/>
                  <a:pt x="37290" y="39702"/>
                </a:cubicBezTo>
                <a:cubicBezTo>
                  <a:pt x="37290" y="39494"/>
                  <a:pt x="37478" y="39306"/>
                  <a:pt x="37704" y="39306"/>
                </a:cubicBezTo>
                <a:cubicBezTo>
                  <a:pt x="37930" y="39306"/>
                  <a:pt x="38100" y="39494"/>
                  <a:pt x="38100" y="39702"/>
                </a:cubicBezTo>
                <a:cubicBezTo>
                  <a:pt x="38100" y="39928"/>
                  <a:pt x="37930" y="40116"/>
                  <a:pt x="37704" y="40116"/>
                </a:cubicBezTo>
                <a:close/>
                <a:moveTo>
                  <a:pt x="37704" y="32297"/>
                </a:moveTo>
                <a:cubicBezTo>
                  <a:pt x="37459" y="32297"/>
                  <a:pt x="37271" y="32108"/>
                  <a:pt x="37271" y="31863"/>
                </a:cubicBezTo>
                <a:cubicBezTo>
                  <a:pt x="37271" y="31618"/>
                  <a:pt x="37459" y="31430"/>
                  <a:pt x="37704" y="31430"/>
                </a:cubicBezTo>
                <a:cubicBezTo>
                  <a:pt x="37930" y="31430"/>
                  <a:pt x="38138" y="31618"/>
                  <a:pt x="38138" y="31863"/>
                </a:cubicBezTo>
                <a:cubicBezTo>
                  <a:pt x="38138" y="32108"/>
                  <a:pt x="37930" y="32297"/>
                  <a:pt x="37704" y="32297"/>
                </a:cubicBezTo>
                <a:close/>
                <a:moveTo>
                  <a:pt x="37704" y="30337"/>
                </a:moveTo>
                <a:cubicBezTo>
                  <a:pt x="37459" y="30337"/>
                  <a:pt x="37271" y="30148"/>
                  <a:pt x="37271" y="29904"/>
                </a:cubicBezTo>
                <a:cubicBezTo>
                  <a:pt x="37271" y="29659"/>
                  <a:pt x="37459" y="29470"/>
                  <a:pt x="37704" y="29470"/>
                </a:cubicBezTo>
                <a:cubicBezTo>
                  <a:pt x="37930" y="29470"/>
                  <a:pt x="38138" y="29659"/>
                  <a:pt x="38138" y="29904"/>
                </a:cubicBezTo>
                <a:cubicBezTo>
                  <a:pt x="38138" y="30148"/>
                  <a:pt x="37930" y="30337"/>
                  <a:pt x="37704" y="30337"/>
                </a:cubicBezTo>
                <a:close/>
                <a:moveTo>
                  <a:pt x="37704" y="28358"/>
                </a:moveTo>
                <a:cubicBezTo>
                  <a:pt x="37478" y="28358"/>
                  <a:pt x="37290" y="28170"/>
                  <a:pt x="37290" y="27944"/>
                </a:cubicBezTo>
                <a:cubicBezTo>
                  <a:pt x="37290" y="27718"/>
                  <a:pt x="37478" y="27548"/>
                  <a:pt x="37704" y="27548"/>
                </a:cubicBezTo>
                <a:cubicBezTo>
                  <a:pt x="37930" y="27548"/>
                  <a:pt x="38100" y="27718"/>
                  <a:pt x="38100" y="27944"/>
                </a:cubicBezTo>
                <a:cubicBezTo>
                  <a:pt x="38100" y="28170"/>
                  <a:pt x="37930" y="28358"/>
                  <a:pt x="37704" y="28358"/>
                </a:cubicBezTo>
                <a:close/>
                <a:moveTo>
                  <a:pt x="38081" y="25984"/>
                </a:moveTo>
                <a:cubicBezTo>
                  <a:pt x="38081" y="26210"/>
                  <a:pt x="37912" y="26380"/>
                  <a:pt x="37704" y="26380"/>
                </a:cubicBezTo>
                <a:cubicBezTo>
                  <a:pt x="37497" y="26380"/>
                  <a:pt x="37327" y="26210"/>
                  <a:pt x="37327" y="25984"/>
                </a:cubicBezTo>
                <a:cubicBezTo>
                  <a:pt x="37327" y="25777"/>
                  <a:pt x="37497" y="25607"/>
                  <a:pt x="37704" y="25607"/>
                </a:cubicBezTo>
                <a:cubicBezTo>
                  <a:pt x="37912" y="25607"/>
                  <a:pt x="38081" y="25777"/>
                  <a:pt x="38081" y="25984"/>
                </a:cubicBezTo>
                <a:close/>
                <a:moveTo>
                  <a:pt x="37704" y="24420"/>
                </a:moveTo>
                <a:cubicBezTo>
                  <a:pt x="37478" y="24420"/>
                  <a:pt x="37309" y="24251"/>
                  <a:pt x="37309" y="24025"/>
                </a:cubicBezTo>
                <a:cubicBezTo>
                  <a:pt x="37309" y="23817"/>
                  <a:pt x="37478" y="23629"/>
                  <a:pt x="37704" y="23629"/>
                </a:cubicBezTo>
                <a:cubicBezTo>
                  <a:pt x="37930" y="23629"/>
                  <a:pt x="38100" y="23817"/>
                  <a:pt x="38100" y="24025"/>
                </a:cubicBezTo>
                <a:cubicBezTo>
                  <a:pt x="38100" y="24251"/>
                  <a:pt x="37930" y="24420"/>
                  <a:pt x="37704" y="24420"/>
                </a:cubicBezTo>
                <a:close/>
                <a:moveTo>
                  <a:pt x="37704" y="22461"/>
                </a:moveTo>
                <a:cubicBezTo>
                  <a:pt x="37478" y="22461"/>
                  <a:pt x="37309" y="22291"/>
                  <a:pt x="37309" y="22065"/>
                </a:cubicBezTo>
                <a:cubicBezTo>
                  <a:pt x="37309" y="21858"/>
                  <a:pt x="37478" y="21669"/>
                  <a:pt x="37704" y="21669"/>
                </a:cubicBezTo>
                <a:cubicBezTo>
                  <a:pt x="37930" y="21669"/>
                  <a:pt x="38100" y="21858"/>
                  <a:pt x="38100" y="22065"/>
                </a:cubicBezTo>
                <a:cubicBezTo>
                  <a:pt x="38100" y="22291"/>
                  <a:pt x="37930" y="22461"/>
                  <a:pt x="37704" y="22461"/>
                </a:cubicBezTo>
                <a:close/>
                <a:moveTo>
                  <a:pt x="37704" y="20501"/>
                </a:moveTo>
                <a:cubicBezTo>
                  <a:pt x="37478" y="20501"/>
                  <a:pt x="37309" y="20331"/>
                  <a:pt x="37309" y="20105"/>
                </a:cubicBezTo>
                <a:cubicBezTo>
                  <a:pt x="37309" y="19898"/>
                  <a:pt x="37478" y="19710"/>
                  <a:pt x="37704" y="19710"/>
                </a:cubicBezTo>
                <a:cubicBezTo>
                  <a:pt x="37930" y="19710"/>
                  <a:pt x="38100" y="19898"/>
                  <a:pt x="38100" y="20105"/>
                </a:cubicBezTo>
                <a:cubicBezTo>
                  <a:pt x="38100" y="20331"/>
                  <a:pt x="37930" y="20501"/>
                  <a:pt x="37704" y="20501"/>
                </a:cubicBezTo>
                <a:close/>
                <a:moveTo>
                  <a:pt x="37704" y="18541"/>
                </a:moveTo>
                <a:cubicBezTo>
                  <a:pt x="37478" y="18541"/>
                  <a:pt x="37309" y="18372"/>
                  <a:pt x="37309" y="18146"/>
                </a:cubicBezTo>
                <a:cubicBezTo>
                  <a:pt x="37309" y="17920"/>
                  <a:pt x="37478" y="17750"/>
                  <a:pt x="37704" y="17750"/>
                </a:cubicBezTo>
                <a:cubicBezTo>
                  <a:pt x="37930" y="17750"/>
                  <a:pt x="38100" y="17920"/>
                  <a:pt x="38100" y="18146"/>
                </a:cubicBezTo>
                <a:cubicBezTo>
                  <a:pt x="38100" y="18372"/>
                  <a:pt x="37930" y="18541"/>
                  <a:pt x="37704" y="18541"/>
                </a:cubicBezTo>
                <a:close/>
                <a:moveTo>
                  <a:pt x="37704" y="16544"/>
                </a:moveTo>
                <a:cubicBezTo>
                  <a:pt x="37497" y="16544"/>
                  <a:pt x="37327" y="16393"/>
                  <a:pt x="37327" y="16186"/>
                </a:cubicBezTo>
                <a:cubicBezTo>
                  <a:pt x="37327" y="15979"/>
                  <a:pt x="37497" y="15809"/>
                  <a:pt x="37704" y="15809"/>
                </a:cubicBezTo>
                <a:cubicBezTo>
                  <a:pt x="37912" y="15809"/>
                  <a:pt x="38081" y="15979"/>
                  <a:pt x="38081" y="16186"/>
                </a:cubicBezTo>
                <a:cubicBezTo>
                  <a:pt x="38081" y="16393"/>
                  <a:pt x="37912" y="16544"/>
                  <a:pt x="37704" y="16544"/>
                </a:cubicBezTo>
                <a:close/>
                <a:moveTo>
                  <a:pt x="37704" y="14603"/>
                </a:moveTo>
                <a:cubicBezTo>
                  <a:pt x="37497" y="14603"/>
                  <a:pt x="37327" y="14434"/>
                  <a:pt x="37327" y="14226"/>
                </a:cubicBezTo>
                <a:cubicBezTo>
                  <a:pt x="37327" y="14019"/>
                  <a:pt x="37497" y="13850"/>
                  <a:pt x="37704" y="13850"/>
                </a:cubicBezTo>
                <a:cubicBezTo>
                  <a:pt x="37912" y="13850"/>
                  <a:pt x="38081" y="14019"/>
                  <a:pt x="38081" y="14226"/>
                </a:cubicBezTo>
                <a:cubicBezTo>
                  <a:pt x="38081" y="14434"/>
                  <a:pt x="37912" y="14603"/>
                  <a:pt x="37704" y="14603"/>
                </a:cubicBezTo>
                <a:close/>
                <a:moveTo>
                  <a:pt x="37704" y="12644"/>
                </a:moveTo>
                <a:cubicBezTo>
                  <a:pt x="37497" y="12644"/>
                  <a:pt x="37327" y="12474"/>
                  <a:pt x="37327" y="12267"/>
                </a:cubicBezTo>
                <a:cubicBezTo>
                  <a:pt x="37327" y="12060"/>
                  <a:pt x="37497" y="11890"/>
                  <a:pt x="37704" y="11890"/>
                </a:cubicBezTo>
                <a:cubicBezTo>
                  <a:pt x="37912" y="11890"/>
                  <a:pt x="38081" y="12060"/>
                  <a:pt x="38081" y="12267"/>
                </a:cubicBezTo>
                <a:cubicBezTo>
                  <a:pt x="38081" y="12474"/>
                  <a:pt x="37912" y="12644"/>
                  <a:pt x="37704" y="12644"/>
                </a:cubicBezTo>
                <a:close/>
                <a:moveTo>
                  <a:pt x="37704" y="10665"/>
                </a:moveTo>
                <a:cubicBezTo>
                  <a:pt x="37497" y="10665"/>
                  <a:pt x="37327" y="10514"/>
                  <a:pt x="37327" y="10307"/>
                </a:cubicBezTo>
                <a:cubicBezTo>
                  <a:pt x="37327" y="10100"/>
                  <a:pt x="37497" y="9930"/>
                  <a:pt x="37704" y="9930"/>
                </a:cubicBezTo>
                <a:cubicBezTo>
                  <a:pt x="37912" y="9930"/>
                  <a:pt x="38081" y="10100"/>
                  <a:pt x="38081" y="10307"/>
                </a:cubicBezTo>
                <a:cubicBezTo>
                  <a:pt x="38081" y="10514"/>
                  <a:pt x="37912" y="10665"/>
                  <a:pt x="37704" y="10665"/>
                </a:cubicBezTo>
                <a:close/>
                <a:moveTo>
                  <a:pt x="37704" y="8724"/>
                </a:moveTo>
                <a:cubicBezTo>
                  <a:pt x="37497" y="8724"/>
                  <a:pt x="37327" y="8555"/>
                  <a:pt x="37327" y="8348"/>
                </a:cubicBezTo>
                <a:cubicBezTo>
                  <a:pt x="37327" y="8140"/>
                  <a:pt x="37497" y="7971"/>
                  <a:pt x="37704" y="7971"/>
                </a:cubicBezTo>
                <a:cubicBezTo>
                  <a:pt x="37912" y="7971"/>
                  <a:pt x="38081" y="8140"/>
                  <a:pt x="38081" y="8348"/>
                </a:cubicBezTo>
                <a:cubicBezTo>
                  <a:pt x="38081" y="8555"/>
                  <a:pt x="37912" y="8724"/>
                  <a:pt x="37704" y="8724"/>
                </a:cubicBezTo>
                <a:close/>
                <a:moveTo>
                  <a:pt x="37704" y="6765"/>
                </a:moveTo>
                <a:cubicBezTo>
                  <a:pt x="37497" y="6765"/>
                  <a:pt x="37327" y="6595"/>
                  <a:pt x="37327" y="6388"/>
                </a:cubicBezTo>
                <a:cubicBezTo>
                  <a:pt x="37327" y="6181"/>
                  <a:pt x="37497" y="6011"/>
                  <a:pt x="37704" y="6011"/>
                </a:cubicBezTo>
                <a:cubicBezTo>
                  <a:pt x="37912" y="6011"/>
                  <a:pt x="38081" y="6181"/>
                  <a:pt x="38081" y="6388"/>
                </a:cubicBezTo>
                <a:cubicBezTo>
                  <a:pt x="38081" y="6595"/>
                  <a:pt x="37912" y="6765"/>
                  <a:pt x="37704" y="6765"/>
                </a:cubicBezTo>
                <a:close/>
                <a:moveTo>
                  <a:pt x="37704" y="4786"/>
                </a:moveTo>
                <a:cubicBezTo>
                  <a:pt x="37497" y="4786"/>
                  <a:pt x="37327" y="4617"/>
                  <a:pt x="37327" y="4428"/>
                </a:cubicBezTo>
                <a:cubicBezTo>
                  <a:pt x="37327" y="4221"/>
                  <a:pt x="37497" y="4051"/>
                  <a:pt x="37704" y="4051"/>
                </a:cubicBezTo>
                <a:cubicBezTo>
                  <a:pt x="37912" y="4051"/>
                  <a:pt x="38062" y="4221"/>
                  <a:pt x="38062" y="4428"/>
                </a:cubicBezTo>
                <a:cubicBezTo>
                  <a:pt x="38062" y="4617"/>
                  <a:pt x="37912" y="4786"/>
                  <a:pt x="37704" y="4786"/>
                </a:cubicBezTo>
                <a:close/>
                <a:moveTo>
                  <a:pt x="37704" y="2827"/>
                </a:moveTo>
                <a:cubicBezTo>
                  <a:pt x="37497" y="2827"/>
                  <a:pt x="37327" y="2657"/>
                  <a:pt x="37327" y="2469"/>
                </a:cubicBezTo>
                <a:cubicBezTo>
                  <a:pt x="37327" y="2261"/>
                  <a:pt x="37497" y="2092"/>
                  <a:pt x="37704" y="2092"/>
                </a:cubicBezTo>
                <a:cubicBezTo>
                  <a:pt x="37912" y="2092"/>
                  <a:pt x="38062" y="2261"/>
                  <a:pt x="38062" y="2469"/>
                </a:cubicBezTo>
                <a:cubicBezTo>
                  <a:pt x="38062" y="2657"/>
                  <a:pt x="37912" y="2827"/>
                  <a:pt x="37704" y="2827"/>
                </a:cubicBezTo>
                <a:close/>
                <a:moveTo>
                  <a:pt x="37704" y="867"/>
                </a:moveTo>
                <a:cubicBezTo>
                  <a:pt x="37497" y="867"/>
                  <a:pt x="37327" y="697"/>
                  <a:pt x="37327" y="509"/>
                </a:cubicBezTo>
                <a:cubicBezTo>
                  <a:pt x="37327" y="302"/>
                  <a:pt x="37497" y="132"/>
                  <a:pt x="37704" y="132"/>
                </a:cubicBezTo>
                <a:cubicBezTo>
                  <a:pt x="37912" y="132"/>
                  <a:pt x="38062" y="302"/>
                  <a:pt x="38062" y="509"/>
                </a:cubicBezTo>
                <a:cubicBezTo>
                  <a:pt x="38062" y="697"/>
                  <a:pt x="37912" y="867"/>
                  <a:pt x="37704" y="867"/>
                </a:cubicBezTo>
                <a:close/>
                <a:moveTo>
                  <a:pt x="35745" y="53871"/>
                </a:moveTo>
                <a:cubicBezTo>
                  <a:pt x="35481" y="53871"/>
                  <a:pt x="35274" y="53664"/>
                  <a:pt x="35274" y="53419"/>
                </a:cubicBezTo>
                <a:cubicBezTo>
                  <a:pt x="35274" y="53155"/>
                  <a:pt x="35481" y="52967"/>
                  <a:pt x="35745" y="52967"/>
                </a:cubicBezTo>
                <a:cubicBezTo>
                  <a:pt x="35990" y="52967"/>
                  <a:pt x="36197" y="53155"/>
                  <a:pt x="36197" y="53419"/>
                </a:cubicBezTo>
                <a:cubicBezTo>
                  <a:pt x="36197" y="53664"/>
                  <a:pt x="35990" y="53871"/>
                  <a:pt x="35745" y="53871"/>
                </a:cubicBezTo>
                <a:close/>
                <a:moveTo>
                  <a:pt x="35745" y="51893"/>
                </a:moveTo>
                <a:cubicBezTo>
                  <a:pt x="35500" y="51893"/>
                  <a:pt x="35292" y="51704"/>
                  <a:pt x="35292" y="51460"/>
                </a:cubicBezTo>
                <a:cubicBezTo>
                  <a:pt x="35292" y="51233"/>
                  <a:pt x="35500" y="51026"/>
                  <a:pt x="35745" y="51026"/>
                </a:cubicBezTo>
                <a:cubicBezTo>
                  <a:pt x="35990" y="51026"/>
                  <a:pt x="36178" y="51233"/>
                  <a:pt x="36178" y="51460"/>
                </a:cubicBezTo>
                <a:cubicBezTo>
                  <a:pt x="36178" y="51704"/>
                  <a:pt x="35990" y="51893"/>
                  <a:pt x="35745" y="51893"/>
                </a:cubicBezTo>
                <a:close/>
                <a:moveTo>
                  <a:pt x="35745" y="49933"/>
                </a:moveTo>
                <a:cubicBezTo>
                  <a:pt x="35500" y="49933"/>
                  <a:pt x="35292" y="49745"/>
                  <a:pt x="35292" y="49500"/>
                </a:cubicBezTo>
                <a:cubicBezTo>
                  <a:pt x="35292" y="49255"/>
                  <a:pt x="35500" y="49066"/>
                  <a:pt x="35745" y="49066"/>
                </a:cubicBezTo>
                <a:cubicBezTo>
                  <a:pt x="35990" y="49066"/>
                  <a:pt x="36178" y="49255"/>
                  <a:pt x="36178" y="49500"/>
                </a:cubicBezTo>
                <a:cubicBezTo>
                  <a:pt x="36178" y="49745"/>
                  <a:pt x="35990" y="49933"/>
                  <a:pt x="35745" y="49933"/>
                </a:cubicBezTo>
                <a:close/>
                <a:moveTo>
                  <a:pt x="35745" y="47974"/>
                </a:moveTo>
                <a:cubicBezTo>
                  <a:pt x="35500" y="47974"/>
                  <a:pt x="35292" y="47785"/>
                  <a:pt x="35292" y="47540"/>
                </a:cubicBezTo>
                <a:cubicBezTo>
                  <a:pt x="35292" y="47295"/>
                  <a:pt x="35500" y="47088"/>
                  <a:pt x="35745" y="47088"/>
                </a:cubicBezTo>
                <a:cubicBezTo>
                  <a:pt x="35990" y="47088"/>
                  <a:pt x="36178" y="47295"/>
                  <a:pt x="36178" y="47540"/>
                </a:cubicBezTo>
                <a:cubicBezTo>
                  <a:pt x="36178" y="47785"/>
                  <a:pt x="35990" y="47974"/>
                  <a:pt x="35745" y="47974"/>
                </a:cubicBezTo>
                <a:close/>
                <a:moveTo>
                  <a:pt x="35745" y="45995"/>
                </a:moveTo>
                <a:cubicBezTo>
                  <a:pt x="35519" y="45995"/>
                  <a:pt x="35311" y="45807"/>
                  <a:pt x="35311" y="45581"/>
                </a:cubicBezTo>
                <a:cubicBezTo>
                  <a:pt x="35311" y="45336"/>
                  <a:pt x="35519" y="45147"/>
                  <a:pt x="35745" y="45147"/>
                </a:cubicBezTo>
                <a:cubicBezTo>
                  <a:pt x="35990" y="45147"/>
                  <a:pt x="36178" y="45336"/>
                  <a:pt x="36178" y="45581"/>
                </a:cubicBezTo>
                <a:cubicBezTo>
                  <a:pt x="36178" y="45807"/>
                  <a:pt x="35990" y="45995"/>
                  <a:pt x="35745" y="45995"/>
                </a:cubicBezTo>
                <a:close/>
                <a:moveTo>
                  <a:pt x="35745" y="33408"/>
                </a:moveTo>
                <a:cubicBezTo>
                  <a:pt x="35971" y="33408"/>
                  <a:pt x="36159" y="33578"/>
                  <a:pt x="36159" y="33823"/>
                </a:cubicBezTo>
                <a:cubicBezTo>
                  <a:pt x="36159" y="34049"/>
                  <a:pt x="35971" y="34237"/>
                  <a:pt x="35745" y="34237"/>
                </a:cubicBezTo>
                <a:cubicBezTo>
                  <a:pt x="35519" y="34237"/>
                  <a:pt x="35330" y="34049"/>
                  <a:pt x="35330" y="33823"/>
                </a:cubicBezTo>
                <a:cubicBezTo>
                  <a:pt x="35330" y="33578"/>
                  <a:pt x="35519" y="33408"/>
                  <a:pt x="35745" y="33408"/>
                </a:cubicBezTo>
                <a:close/>
                <a:moveTo>
                  <a:pt x="35745" y="35349"/>
                </a:moveTo>
                <a:cubicBezTo>
                  <a:pt x="35971" y="35349"/>
                  <a:pt x="36159" y="35556"/>
                  <a:pt x="36159" y="35782"/>
                </a:cubicBezTo>
                <a:cubicBezTo>
                  <a:pt x="36159" y="36009"/>
                  <a:pt x="35971" y="36197"/>
                  <a:pt x="35745" y="36197"/>
                </a:cubicBezTo>
                <a:cubicBezTo>
                  <a:pt x="35519" y="36197"/>
                  <a:pt x="35330" y="36009"/>
                  <a:pt x="35330" y="35782"/>
                </a:cubicBezTo>
                <a:cubicBezTo>
                  <a:pt x="35330" y="35556"/>
                  <a:pt x="35519" y="35349"/>
                  <a:pt x="35745" y="35349"/>
                </a:cubicBezTo>
                <a:close/>
                <a:moveTo>
                  <a:pt x="35745" y="44036"/>
                </a:moveTo>
                <a:cubicBezTo>
                  <a:pt x="35519" y="44036"/>
                  <a:pt x="35330" y="43847"/>
                  <a:pt x="35330" y="43621"/>
                </a:cubicBezTo>
                <a:cubicBezTo>
                  <a:pt x="35330" y="43395"/>
                  <a:pt x="35519" y="43206"/>
                  <a:pt x="35745" y="43206"/>
                </a:cubicBezTo>
                <a:cubicBezTo>
                  <a:pt x="35971" y="43206"/>
                  <a:pt x="36159" y="43395"/>
                  <a:pt x="36159" y="43621"/>
                </a:cubicBezTo>
                <a:cubicBezTo>
                  <a:pt x="36159" y="43847"/>
                  <a:pt x="35971" y="44036"/>
                  <a:pt x="35745" y="44036"/>
                </a:cubicBezTo>
                <a:close/>
                <a:moveTo>
                  <a:pt x="35745" y="42057"/>
                </a:moveTo>
                <a:cubicBezTo>
                  <a:pt x="35519" y="42057"/>
                  <a:pt x="35330" y="41887"/>
                  <a:pt x="35330" y="41661"/>
                </a:cubicBezTo>
                <a:cubicBezTo>
                  <a:pt x="35330" y="41435"/>
                  <a:pt x="35519" y="41266"/>
                  <a:pt x="35745" y="41266"/>
                </a:cubicBezTo>
                <a:cubicBezTo>
                  <a:pt x="35971" y="41266"/>
                  <a:pt x="36140" y="41435"/>
                  <a:pt x="36140" y="41661"/>
                </a:cubicBezTo>
                <a:cubicBezTo>
                  <a:pt x="36140" y="41887"/>
                  <a:pt x="35952" y="42057"/>
                  <a:pt x="35745" y="42057"/>
                </a:cubicBezTo>
                <a:close/>
                <a:moveTo>
                  <a:pt x="35745" y="38138"/>
                </a:moveTo>
                <a:cubicBezTo>
                  <a:pt x="35519" y="38138"/>
                  <a:pt x="35330" y="37968"/>
                  <a:pt x="35330" y="37742"/>
                </a:cubicBezTo>
                <a:cubicBezTo>
                  <a:pt x="35330" y="37516"/>
                  <a:pt x="35519" y="37346"/>
                  <a:pt x="35745" y="37346"/>
                </a:cubicBezTo>
                <a:cubicBezTo>
                  <a:pt x="35971" y="37346"/>
                  <a:pt x="36140" y="37516"/>
                  <a:pt x="36140" y="37742"/>
                </a:cubicBezTo>
                <a:cubicBezTo>
                  <a:pt x="36140" y="37968"/>
                  <a:pt x="35952" y="38138"/>
                  <a:pt x="35745" y="38138"/>
                </a:cubicBezTo>
                <a:close/>
                <a:moveTo>
                  <a:pt x="35745" y="40116"/>
                </a:moveTo>
                <a:cubicBezTo>
                  <a:pt x="35519" y="40116"/>
                  <a:pt x="35330" y="39928"/>
                  <a:pt x="35330" y="39702"/>
                </a:cubicBezTo>
                <a:cubicBezTo>
                  <a:pt x="35330" y="39476"/>
                  <a:pt x="35519" y="39306"/>
                  <a:pt x="35745" y="39306"/>
                </a:cubicBezTo>
                <a:cubicBezTo>
                  <a:pt x="35971" y="39306"/>
                  <a:pt x="36140" y="39476"/>
                  <a:pt x="36140" y="39702"/>
                </a:cubicBezTo>
                <a:cubicBezTo>
                  <a:pt x="36140" y="39928"/>
                  <a:pt x="35952" y="40116"/>
                  <a:pt x="35745" y="40116"/>
                </a:cubicBezTo>
                <a:close/>
                <a:moveTo>
                  <a:pt x="35745" y="32297"/>
                </a:moveTo>
                <a:cubicBezTo>
                  <a:pt x="35519" y="32297"/>
                  <a:pt x="35311" y="32089"/>
                  <a:pt x="35311" y="31863"/>
                </a:cubicBezTo>
                <a:cubicBezTo>
                  <a:pt x="35311" y="31618"/>
                  <a:pt x="35519" y="31430"/>
                  <a:pt x="35745" y="31430"/>
                </a:cubicBezTo>
                <a:cubicBezTo>
                  <a:pt x="35990" y="31430"/>
                  <a:pt x="36178" y="31618"/>
                  <a:pt x="36178" y="31863"/>
                </a:cubicBezTo>
                <a:cubicBezTo>
                  <a:pt x="36178" y="32089"/>
                  <a:pt x="35990" y="32297"/>
                  <a:pt x="35745" y="32297"/>
                </a:cubicBezTo>
                <a:close/>
                <a:moveTo>
                  <a:pt x="35745" y="30337"/>
                </a:moveTo>
                <a:cubicBezTo>
                  <a:pt x="35519" y="30337"/>
                  <a:pt x="35311" y="30130"/>
                  <a:pt x="35311" y="29904"/>
                </a:cubicBezTo>
                <a:cubicBezTo>
                  <a:pt x="35311" y="29659"/>
                  <a:pt x="35519" y="29470"/>
                  <a:pt x="35745" y="29470"/>
                </a:cubicBezTo>
                <a:cubicBezTo>
                  <a:pt x="35990" y="29470"/>
                  <a:pt x="36178" y="29659"/>
                  <a:pt x="36178" y="29904"/>
                </a:cubicBezTo>
                <a:cubicBezTo>
                  <a:pt x="36178" y="30130"/>
                  <a:pt x="35990" y="30337"/>
                  <a:pt x="35745" y="30337"/>
                </a:cubicBezTo>
                <a:close/>
                <a:moveTo>
                  <a:pt x="35745" y="27529"/>
                </a:moveTo>
                <a:cubicBezTo>
                  <a:pt x="35952" y="27529"/>
                  <a:pt x="36140" y="27718"/>
                  <a:pt x="36140" y="27944"/>
                </a:cubicBezTo>
                <a:cubicBezTo>
                  <a:pt x="36140" y="28170"/>
                  <a:pt x="35952" y="28340"/>
                  <a:pt x="35745" y="28340"/>
                </a:cubicBezTo>
                <a:cubicBezTo>
                  <a:pt x="35519" y="28340"/>
                  <a:pt x="35330" y="28170"/>
                  <a:pt x="35330" y="27944"/>
                </a:cubicBezTo>
                <a:cubicBezTo>
                  <a:pt x="35330" y="27718"/>
                  <a:pt x="35519" y="27529"/>
                  <a:pt x="35745" y="27529"/>
                </a:cubicBezTo>
                <a:close/>
                <a:moveTo>
                  <a:pt x="35745" y="25589"/>
                </a:moveTo>
                <a:cubicBezTo>
                  <a:pt x="35952" y="25589"/>
                  <a:pt x="36140" y="25758"/>
                  <a:pt x="36140" y="25984"/>
                </a:cubicBezTo>
                <a:cubicBezTo>
                  <a:pt x="36140" y="26210"/>
                  <a:pt x="35952" y="26399"/>
                  <a:pt x="35745" y="26399"/>
                </a:cubicBezTo>
                <a:cubicBezTo>
                  <a:pt x="35519" y="26399"/>
                  <a:pt x="35330" y="26210"/>
                  <a:pt x="35330" y="25984"/>
                </a:cubicBezTo>
                <a:cubicBezTo>
                  <a:pt x="35330" y="25758"/>
                  <a:pt x="35519" y="25589"/>
                  <a:pt x="35745" y="25589"/>
                </a:cubicBezTo>
                <a:close/>
                <a:moveTo>
                  <a:pt x="35745" y="24439"/>
                </a:moveTo>
                <a:cubicBezTo>
                  <a:pt x="35500" y="24439"/>
                  <a:pt x="35311" y="24251"/>
                  <a:pt x="35311" y="24025"/>
                </a:cubicBezTo>
                <a:cubicBezTo>
                  <a:pt x="35311" y="23798"/>
                  <a:pt x="35500" y="23610"/>
                  <a:pt x="35745" y="23610"/>
                </a:cubicBezTo>
                <a:cubicBezTo>
                  <a:pt x="35971" y="23610"/>
                  <a:pt x="36159" y="23798"/>
                  <a:pt x="36159" y="24025"/>
                </a:cubicBezTo>
                <a:cubicBezTo>
                  <a:pt x="36159" y="24251"/>
                  <a:pt x="35971" y="24439"/>
                  <a:pt x="35745" y="24439"/>
                </a:cubicBezTo>
                <a:close/>
                <a:moveTo>
                  <a:pt x="35745" y="22461"/>
                </a:moveTo>
                <a:cubicBezTo>
                  <a:pt x="35519" y="22461"/>
                  <a:pt x="35330" y="22291"/>
                  <a:pt x="35330" y="22065"/>
                </a:cubicBezTo>
                <a:cubicBezTo>
                  <a:pt x="35330" y="21839"/>
                  <a:pt x="35519" y="21650"/>
                  <a:pt x="35745" y="21650"/>
                </a:cubicBezTo>
                <a:cubicBezTo>
                  <a:pt x="35971" y="21650"/>
                  <a:pt x="36140" y="21839"/>
                  <a:pt x="36140" y="22065"/>
                </a:cubicBezTo>
                <a:cubicBezTo>
                  <a:pt x="36140" y="22291"/>
                  <a:pt x="35952" y="22461"/>
                  <a:pt x="35745" y="22461"/>
                </a:cubicBezTo>
                <a:close/>
                <a:moveTo>
                  <a:pt x="35745" y="20482"/>
                </a:moveTo>
                <a:cubicBezTo>
                  <a:pt x="35537" y="20482"/>
                  <a:pt x="35368" y="20313"/>
                  <a:pt x="35368" y="20105"/>
                </a:cubicBezTo>
                <a:cubicBezTo>
                  <a:pt x="35368" y="19898"/>
                  <a:pt x="35537" y="19728"/>
                  <a:pt x="35745" y="19728"/>
                </a:cubicBezTo>
                <a:cubicBezTo>
                  <a:pt x="35952" y="19728"/>
                  <a:pt x="36122" y="19898"/>
                  <a:pt x="36122" y="20105"/>
                </a:cubicBezTo>
                <a:cubicBezTo>
                  <a:pt x="36122" y="20313"/>
                  <a:pt x="35952" y="20482"/>
                  <a:pt x="35745" y="20482"/>
                </a:cubicBezTo>
                <a:close/>
                <a:moveTo>
                  <a:pt x="35745" y="18523"/>
                </a:moveTo>
                <a:cubicBezTo>
                  <a:pt x="35537" y="18523"/>
                  <a:pt x="35368" y="18353"/>
                  <a:pt x="35368" y="18146"/>
                </a:cubicBezTo>
                <a:cubicBezTo>
                  <a:pt x="35368" y="17938"/>
                  <a:pt x="35537" y="17769"/>
                  <a:pt x="35745" y="17769"/>
                </a:cubicBezTo>
                <a:cubicBezTo>
                  <a:pt x="35952" y="17769"/>
                  <a:pt x="36122" y="17938"/>
                  <a:pt x="36122" y="18146"/>
                </a:cubicBezTo>
                <a:cubicBezTo>
                  <a:pt x="36122" y="18353"/>
                  <a:pt x="35952" y="18523"/>
                  <a:pt x="35745" y="18523"/>
                </a:cubicBezTo>
                <a:close/>
                <a:moveTo>
                  <a:pt x="35745" y="16544"/>
                </a:moveTo>
                <a:cubicBezTo>
                  <a:pt x="35537" y="16544"/>
                  <a:pt x="35368" y="16374"/>
                  <a:pt x="35368" y="16167"/>
                </a:cubicBezTo>
                <a:cubicBezTo>
                  <a:pt x="35368" y="15979"/>
                  <a:pt x="35537" y="15809"/>
                  <a:pt x="35745" y="15809"/>
                </a:cubicBezTo>
                <a:cubicBezTo>
                  <a:pt x="35952" y="15809"/>
                  <a:pt x="36122" y="15979"/>
                  <a:pt x="36122" y="16167"/>
                </a:cubicBezTo>
                <a:cubicBezTo>
                  <a:pt x="36122" y="16374"/>
                  <a:pt x="35952" y="16544"/>
                  <a:pt x="35745" y="16544"/>
                </a:cubicBezTo>
                <a:close/>
                <a:moveTo>
                  <a:pt x="35745" y="14584"/>
                </a:moveTo>
                <a:cubicBezTo>
                  <a:pt x="35537" y="14584"/>
                  <a:pt x="35368" y="14434"/>
                  <a:pt x="35368" y="14226"/>
                </a:cubicBezTo>
                <a:cubicBezTo>
                  <a:pt x="35368" y="14019"/>
                  <a:pt x="35537" y="13850"/>
                  <a:pt x="35745" y="13850"/>
                </a:cubicBezTo>
                <a:cubicBezTo>
                  <a:pt x="35952" y="13850"/>
                  <a:pt x="36122" y="14019"/>
                  <a:pt x="36122" y="14226"/>
                </a:cubicBezTo>
                <a:cubicBezTo>
                  <a:pt x="36122" y="14434"/>
                  <a:pt x="35952" y="14584"/>
                  <a:pt x="35745" y="14584"/>
                </a:cubicBezTo>
                <a:close/>
                <a:moveTo>
                  <a:pt x="35745" y="12625"/>
                </a:moveTo>
                <a:cubicBezTo>
                  <a:pt x="35537" y="12625"/>
                  <a:pt x="35368" y="12455"/>
                  <a:pt x="35368" y="12248"/>
                </a:cubicBezTo>
                <a:cubicBezTo>
                  <a:pt x="35368" y="12041"/>
                  <a:pt x="35537" y="11871"/>
                  <a:pt x="35745" y="11871"/>
                </a:cubicBezTo>
                <a:cubicBezTo>
                  <a:pt x="35952" y="11871"/>
                  <a:pt x="36122" y="12041"/>
                  <a:pt x="36122" y="12248"/>
                </a:cubicBezTo>
                <a:cubicBezTo>
                  <a:pt x="36122" y="12455"/>
                  <a:pt x="35952" y="12625"/>
                  <a:pt x="35745" y="12625"/>
                </a:cubicBezTo>
                <a:close/>
                <a:moveTo>
                  <a:pt x="35745" y="10665"/>
                </a:moveTo>
                <a:cubicBezTo>
                  <a:pt x="35537" y="10665"/>
                  <a:pt x="35368" y="10496"/>
                  <a:pt x="35368" y="10288"/>
                </a:cubicBezTo>
                <a:cubicBezTo>
                  <a:pt x="35368" y="10100"/>
                  <a:pt x="35537" y="9930"/>
                  <a:pt x="35745" y="9930"/>
                </a:cubicBezTo>
                <a:cubicBezTo>
                  <a:pt x="35952" y="9930"/>
                  <a:pt x="36122" y="10100"/>
                  <a:pt x="36122" y="10288"/>
                </a:cubicBezTo>
                <a:cubicBezTo>
                  <a:pt x="36122" y="10496"/>
                  <a:pt x="35952" y="10665"/>
                  <a:pt x="35745" y="10665"/>
                </a:cubicBezTo>
                <a:close/>
                <a:moveTo>
                  <a:pt x="35745" y="8706"/>
                </a:moveTo>
                <a:cubicBezTo>
                  <a:pt x="35537" y="8706"/>
                  <a:pt x="35368" y="8555"/>
                  <a:pt x="35368" y="8348"/>
                </a:cubicBezTo>
                <a:cubicBezTo>
                  <a:pt x="35368" y="8140"/>
                  <a:pt x="35537" y="7971"/>
                  <a:pt x="35745" y="7971"/>
                </a:cubicBezTo>
                <a:cubicBezTo>
                  <a:pt x="35952" y="7971"/>
                  <a:pt x="36122" y="8140"/>
                  <a:pt x="36122" y="8348"/>
                </a:cubicBezTo>
                <a:cubicBezTo>
                  <a:pt x="36122" y="8555"/>
                  <a:pt x="35952" y="8706"/>
                  <a:pt x="35745" y="8706"/>
                </a:cubicBezTo>
                <a:close/>
                <a:moveTo>
                  <a:pt x="35745" y="6765"/>
                </a:moveTo>
                <a:cubicBezTo>
                  <a:pt x="35537" y="6765"/>
                  <a:pt x="35368" y="6595"/>
                  <a:pt x="35368" y="6388"/>
                </a:cubicBezTo>
                <a:cubicBezTo>
                  <a:pt x="35368" y="6181"/>
                  <a:pt x="35537" y="6011"/>
                  <a:pt x="35745" y="6011"/>
                </a:cubicBezTo>
                <a:cubicBezTo>
                  <a:pt x="35952" y="6011"/>
                  <a:pt x="36122" y="6181"/>
                  <a:pt x="36122" y="6388"/>
                </a:cubicBezTo>
                <a:cubicBezTo>
                  <a:pt x="36122" y="6595"/>
                  <a:pt x="35952" y="6765"/>
                  <a:pt x="35745" y="6765"/>
                </a:cubicBezTo>
                <a:close/>
                <a:moveTo>
                  <a:pt x="35745" y="4786"/>
                </a:moveTo>
                <a:cubicBezTo>
                  <a:pt x="35537" y="4786"/>
                  <a:pt x="35368" y="4617"/>
                  <a:pt x="35368" y="4409"/>
                </a:cubicBezTo>
                <a:cubicBezTo>
                  <a:pt x="35368" y="4221"/>
                  <a:pt x="35537" y="4051"/>
                  <a:pt x="35745" y="4051"/>
                </a:cubicBezTo>
                <a:cubicBezTo>
                  <a:pt x="35952" y="4051"/>
                  <a:pt x="36103" y="4221"/>
                  <a:pt x="36103" y="4409"/>
                </a:cubicBezTo>
                <a:cubicBezTo>
                  <a:pt x="36103" y="4617"/>
                  <a:pt x="35952" y="4786"/>
                  <a:pt x="35745" y="4786"/>
                </a:cubicBezTo>
                <a:close/>
                <a:moveTo>
                  <a:pt x="35745" y="2827"/>
                </a:moveTo>
                <a:cubicBezTo>
                  <a:pt x="35537" y="2827"/>
                  <a:pt x="35368" y="2657"/>
                  <a:pt x="35368" y="2450"/>
                </a:cubicBezTo>
                <a:cubicBezTo>
                  <a:pt x="35368" y="2261"/>
                  <a:pt x="35537" y="2092"/>
                  <a:pt x="35745" y="2092"/>
                </a:cubicBezTo>
                <a:cubicBezTo>
                  <a:pt x="35952" y="2092"/>
                  <a:pt x="36103" y="2261"/>
                  <a:pt x="36103" y="2450"/>
                </a:cubicBezTo>
                <a:cubicBezTo>
                  <a:pt x="36103" y="2657"/>
                  <a:pt x="35952" y="2827"/>
                  <a:pt x="35745" y="2827"/>
                </a:cubicBezTo>
                <a:close/>
                <a:moveTo>
                  <a:pt x="35745" y="867"/>
                </a:moveTo>
                <a:cubicBezTo>
                  <a:pt x="35537" y="867"/>
                  <a:pt x="35368" y="697"/>
                  <a:pt x="35368" y="490"/>
                </a:cubicBezTo>
                <a:cubicBezTo>
                  <a:pt x="35368" y="302"/>
                  <a:pt x="35537" y="132"/>
                  <a:pt x="35745" y="132"/>
                </a:cubicBezTo>
                <a:cubicBezTo>
                  <a:pt x="35952" y="132"/>
                  <a:pt x="36103" y="302"/>
                  <a:pt x="36103" y="490"/>
                </a:cubicBezTo>
                <a:cubicBezTo>
                  <a:pt x="36103" y="697"/>
                  <a:pt x="35952" y="867"/>
                  <a:pt x="35745" y="867"/>
                </a:cubicBezTo>
                <a:close/>
                <a:moveTo>
                  <a:pt x="33785" y="55850"/>
                </a:moveTo>
                <a:cubicBezTo>
                  <a:pt x="33521" y="55850"/>
                  <a:pt x="33314" y="55643"/>
                  <a:pt x="33314" y="55379"/>
                </a:cubicBezTo>
                <a:cubicBezTo>
                  <a:pt x="33314" y="55115"/>
                  <a:pt x="33521" y="54908"/>
                  <a:pt x="33785" y="54908"/>
                </a:cubicBezTo>
                <a:cubicBezTo>
                  <a:pt x="34030" y="54908"/>
                  <a:pt x="34237" y="55115"/>
                  <a:pt x="34237" y="55379"/>
                </a:cubicBezTo>
                <a:cubicBezTo>
                  <a:pt x="34237" y="55643"/>
                  <a:pt x="34030" y="55850"/>
                  <a:pt x="33785" y="55850"/>
                </a:cubicBezTo>
                <a:close/>
                <a:moveTo>
                  <a:pt x="33785" y="53871"/>
                </a:moveTo>
                <a:cubicBezTo>
                  <a:pt x="33521" y="53871"/>
                  <a:pt x="33333" y="53664"/>
                  <a:pt x="33333" y="53419"/>
                </a:cubicBezTo>
                <a:cubicBezTo>
                  <a:pt x="33333" y="53155"/>
                  <a:pt x="33521" y="52948"/>
                  <a:pt x="33785" y="52948"/>
                </a:cubicBezTo>
                <a:cubicBezTo>
                  <a:pt x="34030" y="52948"/>
                  <a:pt x="34237" y="53155"/>
                  <a:pt x="34237" y="53419"/>
                </a:cubicBezTo>
                <a:cubicBezTo>
                  <a:pt x="34237" y="53664"/>
                  <a:pt x="34030" y="53871"/>
                  <a:pt x="33785" y="53871"/>
                </a:cubicBezTo>
                <a:close/>
                <a:moveTo>
                  <a:pt x="33785" y="51893"/>
                </a:moveTo>
                <a:cubicBezTo>
                  <a:pt x="33540" y="51893"/>
                  <a:pt x="33352" y="51704"/>
                  <a:pt x="33352" y="51460"/>
                </a:cubicBezTo>
                <a:cubicBezTo>
                  <a:pt x="33352" y="51215"/>
                  <a:pt x="33540" y="51026"/>
                  <a:pt x="33785" y="51026"/>
                </a:cubicBezTo>
                <a:cubicBezTo>
                  <a:pt x="34030" y="51026"/>
                  <a:pt x="34218" y="51215"/>
                  <a:pt x="34218" y="51460"/>
                </a:cubicBezTo>
                <a:cubicBezTo>
                  <a:pt x="34218" y="51704"/>
                  <a:pt x="34030" y="51893"/>
                  <a:pt x="33785" y="51893"/>
                </a:cubicBezTo>
                <a:close/>
                <a:moveTo>
                  <a:pt x="33785" y="49914"/>
                </a:moveTo>
                <a:cubicBezTo>
                  <a:pt x="33540" y="49914"/>
                  <a:pt x="33352" y="49726"/>
                  <a:pt x="33352" y="49500"/>
                </a:cubicBezTo>
                <a:cubicBezTo>
                  <a:pt x="33352" y="49255"/>
                  <a:pt x="33540" y="49066"/>
                  <a:pt x="33785" y="49066"/>
                </a:cubicBezTo>
                <a:cubicBezTo>
                  <a:pt x="34030" y="49066"/>
                  <a:pt x="34218" y="49255"/>
                  <a:pt x="34218" y="49500"/>
                </a:cubicBezTo>
                <a:cubicBezTo>
                  <a:pt x="34218" y="49726"/>
                  <a:pt x="34030" y="49914"/>
                  <a:pt x="33785" y="49914"/>
                </a:cubicBezTo>
                <a:close/>
                <a:moveTo>
                  <a:pt x="33785" y="47974"/>
                </a:moveTo>
                <a:cubicBezTo>
                  <a:pt x="33540" y="47974"/>
                  <a:pt x="33352" y="47766"/>
                  <a:pt x="33352" y="47540"/>
                </a:cubicBezTo>
                <a:cubicBezTo>
                  <a:pt x="33352" y="47295"/>
                  <a:pt x="33540" y="47107"/>
                  <a:pt x="33785" y="47107"/>
                </a:cubicBezTo>
                <a:cubicBezTo>
                  <a:pt x="34030" y="47107"/>
                  <a:pt x="34218" y="47295"/>
                  <a:pt x="34218" y="47540"/>
                </a:cubicBezTo>
                <a:cubicBezTo>
                  <a:pt x="34218" y="47766"/>
                  <a:pt x="34030" y="47974"/>
                  <a:pt x="33785" y="47974"/>
                </a:cubicBezTo>
                <a:close/>
                <a:moveTo>
                  <a:pt x="33785" y="33389"/>
                </a:moveTo>
                <a:cubicBezTo>
                  <a:pt x="34011" y="33389"/>
                  <a:pt x="34200" y="33578"/>
                  <a:pt x="34200" y="33823"/>
                </a:cubicBezTo>
                <a:cubicBezTo>
                  <a:pt x="34200" y="34049"/>
                  <a:pt x="34011" y="34237"/>
                  <a:pt x="33785" y="34237"/>
                </a:cubicBezTo>
                <a:cubicBezTo>
                  <a:pt x="33333" y="34237"/>
                  <a:pt x="33370" y="34049"/>
                  <a:pt x="33370" y="33823"/>
                </a:cubicBezTo>
                <a:cubicBezTo>
                  <a:pt x="33370" y="33578"/>
                  <a:pt x="33333" y="33389"/>
                  <a:pt x="33785" y="33389"/>
                </a:cubicBezTo>
                <a:close/>
                <a:moveTo>
                  <a:pt x="33785" y="35349"/>
                </a:moveTo>
                <a:cubicBezTo>
                  <a:pt x="34011" y="35349"/>
                  <a:pt x="34200" y="35537"/>
                  <a:pt x="34200" y="35782"/>
                </a:cubicBezTo>
                <a:cubicBezTo>
                  <a:pt x="34200" y="36009"/>
                  <a:pt x="34011" y="36197"/>
                  <a:pt x="33785" y="36197"/>
                </a:cubicBezTo>
                <a:cubicBezTo>
                  <a:pt x="33333" y="36197"/>
                  <a:pt x="33370" y="36009"/>
                  <a:pt x="33370" y="35782"/>
                </a:cubicBezTo>
                <a:cubicBezTo>
                  <a:pt x="33370" y="35537"/>
                  <a:pt x="33333" y="35349"/>
                  <a:pt x="33785" y="35349"/>
                </a:cubicBezTo>
                <a:close/>
                <a:moveTo>
                  <a:pt x="33785" y="37309"/>
                </a:moveTo>
                <a:cubicBezTo>
                  <a:pt x="34011" y="37309"/>
                  <a:pt x="34200" y="37497"/>
                  <a:pt x="34200" y="37742"/>
                </a:cubicBezTo>
                <a:cubicBezTo>
                  <a:pt x="34200" y="37968"/>
                  <a:pt x="34011" y="38157"/>
                  <a:pt x="33785" y="38157"/>
                </a:cubicBezTo>
                <a:cubicBezTo>
                  <a:pt x="33333" y="38157"/>
                  <a:pt x="33370" y="37968"/>
                  <a:pt x="33370" y="37742"/>
                </a:cubicBezTo>
                <a:cubicBezTo>
                  <a:pt x="33370" y="37497"/>
                  <a:pt x="33333" y="37309"/>
                  <a:pt x="33785" y="37309"/>
                </a:cubicBezTo>
                <a:close/>
                <a:moveTo>
                  <a:pt x="33785" y="40097"/>
                </a:moveTo>
                <a:cubicBezTo>
                  <a:pt x="33559" y="40097"/>
                  <a:pt x="33389" y="39928"/>
                  <a:pt x="33389" y="39702"/>
                </a:cubicBezTo>
                <a:cubicBezTo>
                  <a:pt x="33389" y="39476"/>
                  <a:pt x="33559" y="39287"/>
                  <a:pt x="33785" y="39287"/>
                </a:cubicBezTo>
                <a:cubicBezTo>
                  <a:pt x="33992" y="39287"/>
                  <a:pt x="34181" y="39476"/>
                  <a:pt x="34181" y="39702"/>
                </a:cubicBezTo>
                <a:cubicBezTo>
                  <a:pt x="34181" y="39928"/>
                  <a:pt x="34011" y="40097"/>
                  <a:pt x="33785" y="40097"/>
                </a:cubicBezTo>
                <a:close/>
                <a:moveTo>
                  <a:pt x="33785" y="42057"/>
                </a:moveTo>
                <a:cubicBezTo>
                  <a:pt x="33559" y="42057"/>
                  <a:pt x="33389" y="41869"/>
                  <a:pt x="33389" y="41661"/>
                </a:cubicBezTo>
                <a:cubicBezTo>
                  <a:pt x="33389" y="41435"/>
                  <a:pt x="33559" y="41266"/>
                  <a:pt x="33785" y="41266"/>
                </a:cubicBezTo>
                <a:cubicBezTo>
                  <a:pt x="33992" y="41266"/>
                  <a:pt x="34181" y="41435"/>
                  <a:pt x="34181" y="41661"/>
                </a:cubicBezTo>
                <a:cubicBezTo>
                  <a:pt x="34181" y="41869"/>
                  <a:pt x="34011" y="42057"/>
                  <a:pt x="33785" y="42057"/>
                </a:cubicBezTo>
                <a:close/>
                <a:moveTo>
                  <a:pt x="33785" y="45166"/>
                </a:moveTo>
                <a:cubicBezTo>
                  <a:pt x="34011" y="45166"/>
                  <a:pt x="34200" y="45354"/>
                  <a:pt x="34200" y="45581"/>
                </a:cubicBezTo>
                <a:cubicBezTo>
                  <a:pt x="34200" y="45807"/>
                  <a:pt x="34011" y="45976"/>
                  <a:pt x="33785" y="45976"/>
                </a:cubicBezTo>
                <a:cubicBezTo>
                  <a:pt x="33333" y="45976"/>
                  <a:pt x="33370" y="45807"/>
                  <a:pt x="33370" y="45581"/>
                </a:cubicBezTo>
                <a:cubicBezTo>
                  <a:pt x="33370" y="45354"/>
                  <a:pt x="33333" y="45166"/>
                  <a:pt x="33785" y="45166"/>
                </a:cubicBezTo>
                <a:close/>
                <a:moveTo>
                  <a:pt x="33785" y="43206"/>
                </a:moveTo>
                <a:cubicBezTo>
                  <a:pt x="34011" y="43206"/>
                  <a:pt x="34200" y="43395"/>
                  <a:pt x="34200" y="43621"/>
                </a:cubicBezTo>
                <a:cubicBezTo>
                  <a:pt x="34200" y="43847"/>
                  <a:pt x="34011" y="44036"/>
                  <a:pt x="33785" y="44036"/>
                </a:cubicBezTo>
                <a:cubicBezTo>
                  <a:pt x="33333" y="44036"/>
                  <a:pt x="33370" y="43847"/>
                  <a:pt x="33370" y="43621"/>
                </a:cubicBezTo>
                <a:cubicBezTo>
                  <a:pt x="33370" y="43395"/>
                  <a:pt x="33333" y="43206"/>
                  <a:pt x="33785" y="43206"/>
                </a:cubicBezTo>
                <a:close/>
                <a:moveTo>
                  <a:pt x="33785" y="32278"/>
                </a:moveTo>
                <a:cubicBezTo>
                  <a:pt x="33540" y="32278"/>
                  <a:pt x="33352" y="32089"/>
                  <a:pt x="33352" y="31844"/>
                </a:cubicBezTo>
                <a:cubicBezTo>
                  <a:pt x="33352" y="31618"/>
                  <a:pt x="33540" y="31430"/>
                  <a:pt x="33785" y="31430"/>
                </a:cubicBezTo>
                <a:cubicBezTo>
                  <a:pt x="34030" y="31430"/>
                  <a:pt x="34218" y="31618"/>
                  <a:pt x="34218" y="31844"/>
                </a:cubicBezTo>
                <a:cubicBezTo>
                  <a:pt x="34218" y="32089"/>
                  <a:pt x="34030" y="32278"/>
                  <a:pt x="33785" y="32278"/>
                </a:cubicBezTo>
                <a:close/>
                <a:moveTo>
                  <a:pt x="33785" y="30318"/>
                </a:moveTo>
                <a:cubicBezTo>
                  <a:pt x="33540" y="30318"/>
                  <a:pt x="33352" y="30130"/>
                  <a:pt x="33352" y="29885"/>
                </a:cubicBezTo>
                <a:cubicBezTo>
                  <a:pt x="33352" y="29659"/>
                  <a:pt x="33540" y="29451"/>
                  <a:pt x="33785" y="29451"/>
                </a:cubicBezTo>
                <a:cubicBezTo>
                  <a:pt x="34030" y="29451"/>
                  <a:pt x="34218" y="29659"/>
                  <a:pt x="34218" y="29885"/>
                </a:cubicBezTo>
                <a:cubicBezTo>
                  <a:pt x="34218" y="30130"/>
                  <a:pt x="34030" y="30318"/>
                  <a:pt x="33785" y="30318"/>
                </a:cubicBezTo>
                <a:close/>
                <a:moveTo>
                  <a:pt x="33785" y="27529"/>
                </a:moveTo>
                <a:cubicBezTo>
                  <a:pt x="33992" y="27529"/>
                  <a:pt x="34181" y="27718"/>
                  <a:pt x="34181" y="27925"/>
                </a:cubicBezTo>
                <a:cubicBezTo>
                  <a:pt x="34181" y="28151"/>
                  <a:pt x="33992" y="28340"/>
                  <a:pt x="33785" y="28340"/>
                </a:cubicBezTo>
                <a:cubicBezTo>
                  <a:pt x="33559" y="28340"/>
                  <a:pt x="33370" y="28151"/>
                  <a:pt x="33370" y="27925"/>
                </a:cubicBezTo>
                <a:cubicBezTo>
                  <a:pt x="33370" y="27718"/>
                  <a:pt x="33559" y="27529"/>
                  <a:pt x="33785" y="27529"/>
                </a:cubicBezTo>
                <a:close/>
                <a:moveTo>
                  <a:pt x="33785" y="25570"/>
                </a:moveTo>
                <a:cubicBezTo>
                  <a:pt x="33992" y="25570"/>
                  <a:pt x="34181" y="25758"/>
                  <a:pt x="34181" y="25984"/>
                </a:cubicBezTo>
                <a:cubicBezTo>
                  <a:pt x="34181" y="26210"/>
                  <a:pt x="33992" y="26380"/>
                  <a:pt x="33785" y="26380"/>
                </a:cubicBezTo>
                <a:cubicBezTo>
                  <a:pt x="33559" y="26380"/>
                  <a:pt x="33370" y="26210"/>
                  <a:pt x="33370" y="25984"/>
                </a:cubicBezTo>
                <a:cubicBezTo>
                  <a:pt x="33370" y="25758"/>
                  <a:pt x="33559" y="25570"/>
                  <a:pt x="33785" y="25570"/>
                </a:cubicBezTo>
                <a:close/>
                <a:moveTo>
                  <a:pt x="33785" y="24439"/>
                </a:moveTo>
                <a:cubicBezTo>
                  <a:pt x="33540" y="24439"/>
                  <a:pt x="33352" y="24251"/>
                  <a:pt x="33352" y="24025"/>
                </a:cubicBezTo>
                <a:cubicBezTo>
                  <a:pt x="33352" y="23780"/>
                  <a:pt x="33540" y="23591"/>
                  <a:pt x="33785" y="23591"/>
                </a:cubicBezTo>
                <a:cubicBezTo>
                  <a:pt x="34011" y="23591"/>
                  <a:pt x="34200" y="23780"/>
                  <a:pt x="34200" y="24025"/>
                </a:cubicBezTo>
                <a:cubicBezTo>
                  <a:pt x="34200" y="24251"/>
                  <a:pt x="34011" y="24439"/>
                  <a:pt x="33785" y="24439"/>
                </a:cubicBezTo>
                <a:close/>
                <a:moveTo>
                  <a:pt x="33785" y="22461"/>
                </a:moveTo>
                <a:cubicBezTo>
                  <a:pt x="33559" y="22461"/>
                  <a:pt x="33370" y="22272"/>
                  <a:pt x="33370" y="22065"/>
                </a:cubicBezTo>
                <a:cubicBezTo>
                  <a:pt x="33370" y="21839"/>
                  <a:pt x="33559" y="21650"/>
                  <a:pt x="33785" y="21650"/>
                </a:cubicBezTo>
                <a:cubicBezTo>
                  <a:pt x="33992" y="21650"/>
                  <a:pt x="34181" y="21839"/>
                  <a:pt x="34181" y="22065"/>
                </a:cubicBezTo>
                <a:cubicBezTo>
                  <a:pt x="34181" y="22272"/>
                  <a:pt x="33992" y="22461"/>
                  <a:pt x="33785" y="22461"/>
                </a:cubicBezTo>
                <a:close/>
                <a:moveTo>
                  <a:pt x="33785" y="20463"/>
                </a:moveTo>
                <a:cubicBezTo>
                  <a:pt x="33578" y="20463"/>
                  <a:pt x="33408" y="20313"/>
                  <a:pt x="33408" y="20105"/>
                </a:cubicBezTo>
                <a:cubicBezTo>
                  <a:pt x="33408" y="19898"/>
                  <a:pt x="33578" y="19728"/>
                  <a:pt x="33785" y="19728"/>
                </a:cubicBezTo>
                <a:cubicBezTo>
                  <a:pt x="33992" y="19728"/>
                  <a:pt x="34162" y="19898"/>
                  <a:pt x="34162" y="20105"/>
                </a:cubicBezTo>
                <a:cubicBezTo>
                  <a:pt x="34162" y="20313"/>
                  <a:pt x="33992" y="20463"/>
                  <a:pt x="33785" y="20463"/>
                </a:cubicBezTo>
                <a:close/>
                <a:moveTo>
                  <a:pt x="33785" y="18504"/>
                </a:moveTo>
                <a:cubicBezTo>
                  <a:pt x="33578" y="18504"/>
                  <a:pt x="33408" y="18334"/>
                  <a:pt x="33408" y="18127"/>
                </a:cubicBezTo>
                <a:cubicBezTo>
                  <a:pt x="33408" y="17920"/>
                  <a:pt x="33578" y="17750"/>
                  <a:pt x="33785" y="17750"/>
                </a:cubicBezTo>
                <a:cubicBezTo>
                  <a:pt x="33992" y="17750"/>
                  <a:pt x="34162" y="17920"/>
                  <a:pt x="34162" y="18127"/>
                </a:cubicBezTo>
                <a:cubicBezTo>
                  <a:pt x="34162" y="18334"/>
                  <a:pt x="33992" y="18504"/>
                  <a:pt x="33785" y="18504"/>
                </a:cubicBezTo>
                <a:close/>
                <a:moveTo>
                  <a:pt x="33785" y="16544"/>
                </a:moveTo>
                <a:cubicBezTo>
                  <a:pt x="33578" y="16544"/>
                  <a:pt x="33408" y="16374"/>
                  <a:pt x="33408" y="16167"/>
                </a:cubicBezTo>
                <a:cubicBezTo>
                  <a:pt x="33408" y="15960"/>
                  <a:pt x="33578" y="15790"/>
                  <a:pt x="33785" y="15790"/>
                </a:cubicBezTo>
                <a:cubicBezTo>
                  <a:pt x="33992" y="15790"/>
                  <a:pt x="34162" y="15960"/>
                  <a:pt x="34162" y="16167"/>
                </a:cubicBezTo>
                <a:cubicBezTo>
                  <a:pt x="34162" y="16374"/>
                  <a:pt x="33992" y="16544"/>
                  <a:pt x="33785" y="16544"/>
                </a:cubicBezTo>
                <a:close/>
                <a:moveTo>
                  <a:pt x="33785" y="13850"/>
                </a:moveTo>
                <a:cubicBezTo>
                  <a:pt x="33973" y="13850"/>
                  <a:pt x="34143" y="14019"/>
                  <a:pt x="34143" y="14226"/>
                </a:cubicBezTo>
                <a:cubicBezTo>
                  <a:pt x="34143" y="14415"/>
                  <a:pt x="33973" y="14584"/>
                  <a:pt x="33785" y="14584"/>
                </a:cubicBezTo>
                <a:cubicBezTo>
                  <a:pt x="33578" y="14584"/>
                  <a:pt x="33427" y="14415"/>
                  <a:pt x="33427" y="14226"/>
                </a:cubicBezTo>
                <a:cubicBezTo>
                  <a:pt x="33427" y="14019"/>
                  <a:pt x="33578" y="13850"/>
                  <a:pt x="33785" y="13850"/>
                </a:cubicBezTo>
                <a:close/>
                <a:moveTo>
                  <a:pt x="33785" y="11890"/>
                </a:moveTo>
                <a:cubicBezTo>
                  <a:pt x="33973" y="11890"/>
                  <a:pt x="34143" y="12060"/>
                  <a:pt x="34143" y="12248"/>
                </a:cubicBezTo>
                <a:cubicBezTo>
                  <a:pt x="34143" y="12455"/>
                  <a:pt x="33973" y="12606"/>
                  <a:pt x="33785" y="12606"/>
                </a:cubicBezTo>
                <a:cubicBezTo>
                  <a:pt x="33578" y="12606"/>
                  <a:pt x="33427" y="12455"/>
                  <a:pt x="33427" y="12248"/>
                </a:cubicBezTo>
                <a:cubicBezTo>
                  <a:pt x="33427" y="12060"/>
                  <a:pt x="33578" y="11890"/>
                  <a:pt x="33785" y="11890"/>
                </a:cubicBezTo>
                <a:close/>
                <a:moveTo>
                  <a:pt x="33785" y="10665"/>
                </a:moveTo>
                <a:cubicBezTo>
                  <a:pt x="33578" y="10665"/>
                  <a:pt x="33408" y="10496"/>
                  <a:pt x="33408" y="10288"/>
                </a:cubicBezTo>
                <a:cubicBezTo>
                  <a:pt x="33408" y="10081"/>
                  <a:pt x="33578" y="9911"/>
                  <a:pt x="33785" y="9911"/>
                </a:cubicBezTo>
                <a:cubicBezTo>
                  <a:pt x="33992" y="9911"/>
                  <a:pt x="34162" y="10081"/>
                  <a:pt x="34162" y="10288"/>
                </a:cubicBezTo>
                <a:cubicBezTo>
                  <a:pt x="34162" y="10496"/>
                  <a:pt x="33992" y="10665"/>
                  <a:pt x="33785" y="10665"/>
                </a:cubicBezTo>
                <a:close/>
                <a:moveTo>
                  <a:pt x="33785" y="8706"/>
                </a:moveTo>
                <a:cubicBezTo>
                  <a:pt x="33578" y="8706"/>
                  <a:pt x="33408" y="8536"/>
                  <a:pt x="33408" y="8348"/>
                </a:cubicBezTo>
                <a:cubicBezTo>
                  <a:pt x="33408" y="8140"/>
                  <a:pt x="33578" y="7971"/>
                  <a:pt x="33785" y="7971"/>
                </a:cubicBezTo>
                <a:cubicBezTo>
                  <a:pt x="33992" y="7971"/>
                  <a:pt x="34162" y="8140"/>
                  <a:pt x="34162" y="8348"/>
                </a:cubicBezTo>
                <a:cubicBezTo>
                  <a:pt x="34162" y="8536"/>
                  <a:pt x="33992" y="8706"/>
                  <a:pt x="33785" y="8706"/>
                </a:cubicBezTo>
                <a:close/>
                <a:moveTo>
                  <a:pt x="33785" y="6746"/>
                </a:moveTo>
                <a:cubicBezTo>
                  <a:pt x="33578" y="6746"/>
                  <a:pt x="33408" y="6576"/>
                  <a:pt x="33408" y="6369"/>
                </a:cubicBezTo>
                <a:cubicBezTo>
                  <a:pt x="33408" y="6162"/>
                  <a:pt x="33578" y="5992"/>
                  <a:pt x="33785" y="5992"/>
                </a:cubicBezTo>
                <a:cubicBezTo>
                  <a:pt x="33992" y="5992"/>
                  <a:pt x="34162" y="6162"/>
                  <a:pt x="34162" y="6369"/>
                </a:cubicBezTo>
                <a:cubicBezTo>
                  <a:pt x="34162" y="6576"/>
                  <a:pt x="33992" y="6746"/>
                  <a:pt x="33785" y="6746"/>
                </a:cubicBezTo>
                <a:close/>
                <a:moveTo>
                  <a:pt x="33785" y="4786"/>
                </a:moveTo>
                <a:cubicBezTo>
                  <a:pt x="33578" y="4786"/>
                  <a:pt x="33408" y="4617"/>
                  <a:pt x="33408" y="4409"/>
                </a:cubicBezTo>
                <a:cubicBezTo>
                  <a:pt x="33408" y="4202"/>
                  <a:pt x="33578" y="4033"/>
                  <a:pt x="33785" y="4033"/>
                </a:cubicBezTo>
                <a:cubicBezTo>
                  <a:pt x="33992" y="4033"/>
                  <a:pt x="34162" y="4202"/>
                  <a:pt x="34162" y="4409"/>
                </a:cubicBezTo>
                <a:cubicBezTo>
                  <a:pt x="34162" y="4617"/>
                  <a:pt x="33992" y="4786"/>
                  <a:pt x="33785" y="4786"/>
                </a:cubicBezTo>
                <a:close/>
                <a:moveTo>
                  <a:pt x="33785" y="2808"/>
                </a:moveTo>
                <a:cubicBezTo>
                  <a:pt x="33578" y="2808"/>
                  <a:pt x="33427" y="2638"/>
                  <a:pt x="33427" y="2450"/>
                </a:cubicBezTo>
                <a:cubicBezTo>
                  <a:pt x="33427" y="2261"/>
                  <a:pt x="33578" y="2111"/>
                  <a:pt x="33785" y="2111"/>
                </a:cubicBezTo>
                <a:cubicBezTo>
                  <a:pt x="33973" y="2111"/>
                  <a:pt x="34143" y="2261"/>
                  <a:pt x="34143" y="2450"/>
                </a:cubicBezTo>
                <a:cubicBezTo>
                  <a:pt x="34143" y="2638"/>
                  <a:pt x="33973" y="2808"/>
                  <a:pt x="33785" y="2808"/>
                </a:cubicBezTo>
                <a:close/>
                <a:moveTo>
                  <a:pt x="33785" y="848"/>
                </a:moveTo>
                <a:cubicBezTo>
                  <a:pt x="33597" y="848"/>
                  <a:pt x="33427" y="679"/>
                  <a:pt x="33427" y="490"/>
                </a:cubicBezTo>
                <a:cubicBezTo>
                  <a:pt x="33427" y="302"/>
                  <a:pt x="33597" y="151"/>
                  <a:pt x="33785" y="151"/>
                </a:cubicBezTo>
                <a:cubicBezTo>
                  <a:pt x="33973" y="151"/>
                  <a:pt x="34124" y="302"/>
                  <a:pt x="34124" y="490"/>
                </a:cubicBezTo>
                <a:cubicBezTo>
                  <a:pt x="34124" y="679"/>
                  <a:pt x="33973" y="848"/>
                  <a:pt x="33785" y="848"/>
                </a:cubicBezTo>
                <a:close/>
                <a:moveTo>
                  <a:pt x="31825" y="57791"/>
                </a:moveTo>
                <a:cubicBezTo>
                  <a:pt x="31562" y="57791"/>
                  <a:pt x="31354" y="57583"/>
                  <a:pt x="31354" y="57320"/>
                </a:cubicBezTo>
                <a:cubicBezTo>
                  <a:pt x="31354" y="57075"/>
                  <a:pt x="31562" y="56867"/>
                  <a:pt x="31825" y="56867"/>
                </a:cubicBezTo>
                <a:cubicBezTo>
                  <a:pt x="32070" y="56867"/>
                  <a:pt x="32278" y="57075"/>
                  <a:pt x="32278" y="57320"/>
                </a:cubicBezTo>
                <a:cubicBezTo>
                  <a:pt x="32278" y="57583"/>
                  <a:pt x="32070" y="57791"/>
                  <a:pt x="31825" y="57791"/>
                </a:cubicBezTo>
                <a:close/>
                <a:moveTo>
                  <a:pt x="31807" y="55831"/>
                </a:moveTo>
                <a:cubicBezTo>
                  <a:pt x="31562" y="55831"/>
                  <a:pt x="31354" y="55624"/>
                  <a:pt x="31354" y="55379"/>
                </a:cubicBezTo>
                <a:cubicBezTo>
                  <a:pt x="31354" y="55115"/>
                  <a:pt x="31562" y="54908"/>
                  <a:pt x="31807" y="54908"/>
                </a:cubicBezTo>
                <a:cubicBezTo>
                  <a:pt x="32070" y="54908"/>
                  <a:pt x="32278" y="55115"/>
                  <a:pt x="32278" y="55379"/>
                </a:cubicBezTo>
                <a:cubicBezTo>
                  <a:pt x="32278" y="55624"/>
                  <a:pt x="32070" y="55831"/>
                  <a:pt x="31807" y="55831"/>
                </a:cubicBezTo>
                <a:close/>
                <a:moveTo>
                  <a:pt x="31825" y="53853"/>
                </a:moveTo>
                <a:cubicBezTo>
                  <a:pt x="31580" y="53853"/>
                  <a:pt x="31392" y="53645"/>
                  <a:pt x="31392" y="53400"/>
                </a:cubicBezTo>
                <a:cubicBezTo>
                  <a:pt x="31392" y="53174"/>
                  <a:pt x="31580" y="52967"/>
                  <a:pt x="31825" y="52967"/>
                </a:cubicBezTo>
                <a:cubicBezTo>
                  <a:pt x="32051" y="52967"/>
                  <a:pt x="32259" y="53174"/>
                  <a:pt x="32259" y="53400"/>
                </a:cubicBezTo>
                <a:cubicBezTo>
                  <a:pt x="32259" y="53645"/>
                  <a:pt x="32051" y="53853"/>
                  <a:pt x="31825" y="53853"/>
                </a:cubicBezTo>
                <a:close/>
                <a:moveTo>
                  <a:pt x="31825" y="51874"/>
                </a:moveTo>
                <a:cubicBezTo>
                  <a:pt x="31580" y="51874"/>
                  <a:pt x="31392" y="51686"/>
                  <a:pt x="31392" y="51460"/>
                </a:cubicBezTo>
                <a:cubicBezTo>
                  <a:pt x="31392" y="51215"/>
                  <a:pt x="31580" y="51026"/>
                  <a:pt x="31825" y="51026"/>
                </a:cubicBezTo>
                <a:cubicBezTo>
                  <a:pt x="32051" y="51026"/>
                  <a:pt x="32259" y="51215"/>
                  <a:pt x="32259" y="51460"/>
                </a:cubicBezTo>
                <a:cubicBezTo>
                  <a:pt x="32259" y="51686"/>
                  <a:pt x="32051" y="51874"/>
                  <a:pt x="31825" y="51874"/>
                </a:cubicBezTo>
                <a:close/>
                <a:moveTo>
                  <a:pt x="31825" y="49914"/>
                </a:moveTo>
                <a:cubicBezTo>
                  <a:pt x="31580" y="49914"/>
                  <a:pt x="31392" y="49726"/>
                  <a:pt x="31392" y="49481"/>
                </a:cubicBezTo>
                <a:cubicBezTo>
                  <a:pt x="31392" y="49255"/>
                  <a:pt x="31580" y="49048"/>
                  <a:pt x="31825" y="49048"/>
                </a:cubicBezTo>
                <a:cubicBezTo>
                  <a:pt x="32051" y="49048"/>
                  <a:pt x="32259" y="49255"/>
                  <a:pt x="32259" y="49481"/>
                </a:cubicBezTo>
                <a:cubicBezTo>
                  <a:pt x="32259" y="49726"/>
                  <a:pt x="32051" y="49914"/>
                  <a:pt x="31825" y="49914"/>
                </a:cubicBezTo>
                <a:close/>
                <a:moveTo>
                  <a:pt x="31825" y="47955"/>
                </a:moveTo>
                <a:cubicBezTo>
                  <a:pt x="31580" y="47955"/>
                  <a:pt x="31392" y="47766"/>
                  <a:pt x="31392" y="47521"/>
                </a:cubicBezTo>
                <a:cubicBezTo>
                  <a:pt x="31392" y="47295"/>
                  <a:pt x="31580" y="47107"/>
                  <a:pt x="31825" y="47107"/>
                </a:cubicBezTo>
                <a:cubicBezTo>
                  <a:pt x="32051" y="47107"/>
                  <a:pt x="32259" y="47295"/>
                  <a:pt x="32259" y="47521"/>
                </a:cubicBezTo>
                <a:cubicBezTo>
                  <a:pt x="32259" y="47766"/>
                  <a:pt x="32051" y="47955"/>
                  <a:pt x="31825" y="47955"/>
                </a:cubicBezTo>
                <a:close/>
                <a:moveTo>
                  <a:pt x="31825" y="45995"/>
                </a:moveTo>
                <a:cubicBezTo>
                  <a:pt x="31580" y="45995"/>
                  <a:pt x="31392" y="45807"/>
                  <a:pt x="31392" y="45562"/>
                </a:cubicBezTo>
                <a:cubicBezTo>
                  <a:pt x="31392" y="45336"/>
                  <a:pt x="31580" y="45147"/>
                  <a:pt x="31825" y="45147"/>
                </a:cubicBezTo>
                <a:cubicBezTo>
                  <a:pt x="32051" y="45147"/>
                  <a:pt x="32259" y="45336"/>
                  <a:pt x="32259" y="45562"/>
                </a:cubicBezTo>
                <a:cubicBezTo>
                  <a:pt x="32259" y="45807"/>
                  <a:pt x="32051" y="45995"/>
                  <a:pt x="31825" y="45995"/>
                </a:cubicBezTo>
                <a:close/>
                <a:moveTo>
                  <a:pt x="31825" y="44017"/>
                </a:moveTo>
                <a:cubicBezTo>
                  <a:pt x="31599" y="44017"/>
                  <a:pt x="31411" y="43828"/>
                  <a:pt x="31411" y="43602"/>
                </a:cubicBezTo>
                <a:cubicBezTo>
                  <a:pt x="31411" y="43376"/>
                  <a:pt x="31599" y="43188"/>
                  <a:pt x="31825" y="43188"/>
                </a:cubicBezTo>
                <a:cubicBezTo>
                  <a:pt x="32033" y="43188"/>
                  <a:pt x="32221" y="43376"/>
                  <a:pt x="32221" y="43602"/>
                </a:cubicBezTo>
                <a:cubicBezTo>
                  <a:pt x="32221" y="43828"/>
                  <a:pt x="32033" y="44017"/>
                  <a:pt x="31825" y="44017"/>
                </a:cubicBezTo>
                <a:close/>
                <a:moveTo>
                  <a:pt x="31825" y="40097"/>
                </a:moveTo>
                <a:cubicBezTo>
                  <a:pt x="31599" y="40097"/>
                  <a:pt x="31411" y="39909"/>
                  <a:pt x="31411" y="39683"/>
                </a:cubicBezTo>
                <a:cubicBezTo>
                  <a:pt x="31411" y="39457"/>
                  <a:pt x="31599" y="39287"/>
                  <a:pt x="31825" y="39287"/>
                </a:cubicBezTo>
                <a:cubicBezTo>
                  <a:pt x="32051" y="39287"/>
                  <a:pt x="32221" y="39457"/>
                  <a:pt x="32221" y="39683"/>
                </a:cubicBezTo>
                <a:cubicBezTo>
                  <a:pt x="32221" y="39909"/>
                  <a:pt x="32051" y="40097"/>
                  <a:pt x="31825" y="40097"/>
                </a:cubicBezTo>
                <a:close/>
                <a:moveTo>
                  <a:pt x="31825" y="42057"/>
                </a:moveTo>
                <a:cubicBezTo>
                  <a:pt x="31599" y="42057"/>
                  <a:pt x="31411" y="41869"/>
                  <a:pt x="31411" y="41642"/>
                </a:cubicBezTo>
                <a:cubicBezTo>
                  <a:pt x="31411" y="41435"/>
                  <a:pt x="31599" y="41247"/>
                  <a:pt x="31825" y="41247"/>
                </a:cubicBezTo>
                <a:cubicBezTo>
                  <a:pt x="32051" y="41247"/>
                  <a:pt x="32221" y="41435"/>
                  <a:pt x="32221" y="41642"/>
                </a:cubicBezTo>
                <a:cubicBezTo>
                  <a:pt x="32221" y="41869"/>
                  <a:pt x="32051" y="42057"/>
                  <a:pt x="31825" y="42057"/>
                </a:cubicBezTo>
                <a:close/>
                <a:moveTo>
                  <a:pt x="31825" y="38157"/>
                </a:moveTo>
                <a:cubicBezTo>
                  <a:pt x="31580" y="38157"/>
                  <a:pt x="31392" y="37968"/>
                  <a:pt x="31392" y="37723"/>
                </a:cubicBezTo>
                <a:cubicBezTo>
                  <a:pt x="31392" y="37497"/>
                  <a:pt x="31580" y="37309"/>
                  <a:pt x="31825" y="37309"/>
                </a:cubicBezTo>
                <a:cubicBezTo>
                  <a:pt x="32051" y="37309"/>
                  <a:pt x="32240" y="37497"/>
                  <a:pt x="32240" y="37723"/>
                </a:cubicBezTo>
                <a:cubicBezTo>
                  <a:pt x="32240" y="37968"/>
                  <a:pt x="32051" y="38157"/>
                  <a:pt x="31825" y="38157"/>
                </a:cubicBezTo>
                <a:close/>
                <a:moveTo>
                  <a:pt x="31825" y="36197"/>
                </a:moveTo>
                <a:cubicBezTo>
                  <a:pt x="31580" y="36197"/>
                  <a:pt x="31392" y="36009"/>
                  <a:pt x="31392" y="35764"/>
                </a:cubicBezTo>
                <a:cubicBezTo>
                  <a:pt x="31392" y="35537"/>
                  <a:pt x="31580" y="35349"/>
                  <a:pt x="31825" y="35349"/>
                </a:cubicBezTo>
                <a:cubicBezTo>
                  <a:pt x="32051" y="35349"/>
                  <a:pt x="32240" y="35537"/>
                  <a:pt x="32240" y="35764"/>
                </a:cubicBezTo>
                <a:cubicBezTo>
                  <a:pt x="32240" y="36009"/>
                  <a:pt x="32051" y="36197"/>
                  <a:pt x="31825" y="36197"/>
                </a:cubicBezTo>
                <a:close/>
                <a:moveTo>
                  <a:pt x="31825" y="25570"/>
                </a:moveTo>
                <a:cubicBezTo>
                  <a:pt x="32051" y="25570"/>
                  <a:pt x="32221" y="25758"/>
                  <a:pt x="32221" y="25965"/>
                </a:cubicBezTo>
                <a:cubicBezTo>
                  <a:pt x="32221" y="26192"/>
                  <a:pt x="32051" y="26380"/>
                  <a:pt x="31825" y="26380"/>
                </a:cubicBezTo>
                <a:cubicBezTo>
                  <a:pt x="31599" y="26380"/>
                  <a:pt x="31411" y="26192"/>
                  <a:pt x="31411" y="25965"/>
                </a:cubicBezTo>
                <a:cubicBezTo>
                  <a:pt x="31411" y="25758"/>
                  <a:pt x="31599" y="25570"/>
                  <a:pt x="31825" y="25570"/>
                </a:cubicBezTo>
                <a:close/>
                <a:moveTo>
                  <a:pt x="31825" y="27529"/>
                </a:moveTo>
                <a:cubicBezTo>
                  <a:pt x="32051" y="27529"/>
                  <a:pt x="32221" y="27699"/>
                  <a:pt x="32221" y="27925"/>
                </a:cubicBezTo>
                <a:cubicBezTo>
                  <a:pt x="32221" y="28151"/>
                  <a:pt x="32051" y="28340"/>
                  <a:pt x="31825" y="28340"/>
                </a:cubicBezTo>
                <a:cubicBezTo>
                  <a:pt x="31599" y="28340"/>
                  <a:pt x="31411" y="28151"/>
                  <a:pt x="31411" y="27925"/>
                </a:cubicBezTo>
                <a:cubicBezTo>
                  <a:pt x="31411" y="27699"/>
                  <a:pt x="31599" y="27529"/>
                  <a:pt x="31825" y="27529"/>
                </a:cubicBezTo>
                <a:close/>
                <a:moveTo>
                  <a:pt x="31825" y="29489"/>
                </a:moveTo>
                <a:cubicBezTo>
                  <a:pt x="32051" y="29489"/>
                  <a:pt x="32221" y="29677"/>
                  <a:pt x="32221" y="29885"/>
                </a:cubicBezTo>
                <a:cubicBezTo>
                  <a:pt x="32221" y="30111"/>
                  <a:pt x="32051" y="30280"/>
                  <a:pt x="31825" y="30280"/>
                </a:cubicBezTo>
                <a:cubicBezTo>
                  <a:pt x="31599" y="30280"/>
                  <a:pt x="31411" y="30111"/>
                  <a:pt x="31411" y="29885"/>
                </a:cubicBezTo>
                <a:cubicBezTo>
                  <a:pt x="31411" y="29677"/>
                  <a:pt x="31599" y="29489"/>
                  <a:pt x="31825" y="29489"/>
                </a:cubicBezTo>
                <a:close/>
                <a:moveTo>
                  <a:pt x="31825" y="33408"/>
                </a:moveTo>
                <a:cubicBezTo>
                  <a:pt x="32051" y="33408"/>
                  <a:pt x="32221" y="33578"/>
                  <a:pt x="32221" y="33804"/>
                </a:cubicBezTo>
                <a:cubicBezTo>
                  <a:pt x="32221" y="34030"/>
                  <a:pt x="32051" y="34218"/>
                  <a:pt x="31825" y="34218"/>
                </a:cubicBezTo>
                <a:cubicBezTo>
                  <a:pt x="31599" y="34218"/>
                  <a:pt x="31411" y="34030"/>
                  <a:pt x="31411" y="33804"/>
                </a:cubicBezTo>
                <a:cubicBezTo>
                  <a:pt x="31411" y="33578"/>
                  <a:pt x="31599" y="33408"/>
                  <a:pt x="31825" y="33408"/>
                </a:cubicBezTo>
                <a:close/>
                <a:moveTo>
                  <a:pt x="31825" y="31449"/>
                </a:moveTo>
                <a:cubicBezTo>
                  <a:pt x="32051" y="31449"/>
                  <a:pt x="32221" y="31618"/>
                  <a:pt x="32221" y="31844"/>
                </a:cubicBezTo>
                <a:cubicBezTo>
                  <a:pt x="32221" y="32070"/>
                  <a:pt x="32051" y="32259"/>
                  <a:pt x="31825" y="32259"/>
                </a:cubicBezTo>
                <a:cubicBezTo>
                  <a:pt x="31599" y="32259"/>
                  <a:pt x="31411" y="32070"/>
                  <a:pt x="31411" y="31844"/>
                </a:cubicBezTo>
                <a:cubicBezTo>
                  <a:pt x="31411" y="31618"/>
                  <a:pt x="31599" y="31449"/>
                  <a:pt x="31825" y="31449"/>
                </a:cubicBezTo>
                <a:close/>
                <a:moveTo>
                  <a:pt x="31807" y="24439"/>
                </a:moveTo>
                <a:cubicBezTo>
                  <a:pt x="31580" y="24439"/>
                  <a:pt x="31392" y="24251"/>
                  <a:pt x="31392" y="24006"/>
                </a:cubicBezTo>
                <a:cubicBezTo>
                  <a:pt x="31392" y="23780"/>
                  <a:pt x="31580" y="23591"/>
                  <a:pt x="31807" y="23591"/>
                </a:cubicBezTo>
                <a:cubicBezTo>
                  <a:pt x="32051" y="23591"/>
                  <a:pt x="32240" y="23780"/>
                  <a:pt x="32240" y="24006"/>
                </a:cubicBezTo>
                <a:cubicBezTo>
                  <a:pt x="32240" y="24251"/>
                  <a:pt x="32051" y="24439"/>
                  <a:pt x="31807" y="24439"/>
                </a:cubicBezTo>
                <a:close/>
                <a:moveTo>
                  <a:pt x="31825" y="22461"/>
                </a:moveTo>
                <a:cubicBezTo>
                  <a:pt x="31599" y="22461"/>
                  <a:pt x="31411" y="22272"/>
                  <a:pt x="31411" y="22046"/>
                </a:cubicBezTo>
                <a:cubicBezTo>
                  <a:pt x="31411" y="21820"/>
                  <a:pt x="31599" y="21650"/>
                  <a:pt x="31825" y="21650"/>
                </a:cubicBezTo>
                <a:cubicBezTo>
                  <a:pt x="32051" y="21650"/>
                  <a:pt x="32221" y="21820"/>
                  <a:pt x="32221" y="22046"/>
                </a:cubicBezTo>
                <a:cubicBezTo>
                  <a:pt x="32221" y="22272"/>
                  <a:pt x="32051" y="22461"/>
                  <a:pt x="31825" y="22461"/>
                </a:cubicBezTo>
                <a:close/>
                <a:moveTo>
                  <a:pt x="31825" y="20463"/>
                </a:moveTo>
                <a:cubicBezTo>
                  <a:pt x="31618" y="20463"/>
                  <a:pt x="31449" y="20294"/>
                  <a:pt x="31449" y="20086"/>
                </a:cubicBezTo>
                <a:cubicBezTo>
                  <a:pt x="31449" y="19879"/>
                  <a:pt x="31599" y="19728"/>
                  <a:pt x="31825" y="19728"/>
                </a:cubicBezTo>
                <a:cubicBezTo>
                  <a:pt x="32033" y="19728"/>
                  <a:pt x="32202" y="19879"/>
                  <a:pt x="32202" y="20086"/>
                </a:cubicBezTo>
                <a:cubicBezTo>
                  <a:pt x="32202" y="20294"/>
                  <a:pt x="32033" y="20463"/>
                  <a:pt x="31825" y="20463"/>
                </a:cubicBezTo>
                <a:close/>
                <a:moveTo>
                  <a:pt x="31825" y="18504"/>
                </a:moveTo>
                <a:cubicBezTo>
                  <a:pt x="31618" y="18504"/>
                  <a:pt x="31449" y="18334"/>
                  <a:pt x="31449" y="18127"/>
                </a:cubicBezTo>
                <a:cubicBezTo>
                  <a:pt x="31449" y="17920"/>
                  <a:pt x="31599" y="17750"/>
                  <a:pt x="31825" y="17750"/>
                </a:cubicBezTo>
                <a:cubicBezTo>
                  <a:pt x="32033" y="17750"/>
                  <a:pt x="32202" y="17920"/>
                  <a:pt x="32202" y="18127"/>
                </a:cubicBezTo>
                <a:cubicBezTo>
                  <a:pt x="32202" y="18334"/>
                  <a:pt x="32033" y="18504"/>
                  <a:pt x="31825" y="18504"/>
                </a:cubicBezTo>
                <a:close/>
                <a:moveTo>
                  <a:pt x="31825" y="16525"/>
                </a:moveTo>
                <a:cubicBezTo>
                  <a:pt x="31618" y="16525"/>
                  <a:pt x="31449" y="16374"/>
                  <a:pt x="31449" y="16167"/>
                </a:cubicBezTo>
                <a:cubicBezTo>
                  <a:pt x="31449" y="15960"/>
                  <a:pt x="31599" y="15790"/>
                  <a:pt x="31825" y="15790"/>
                </a:cubicBezTo>
                <a:cubicBezTo>
                  <a:pt x="32033" y="15790"/>
                  <a:pt x="32202" y="15960"/>
                  <a:pt x="32202" y="16167"/>
                </a:cubicBezTo>
                <a:cubicBezTo>
                  <a:pt x="32202" y="16374"/>
                  <a:pt x="32033" y="16525"/>
                  <a:pt x="31825" y="16525"/>
                </a:cubicBezTo>
                <a:close/>
                <a:moveTo>
                  <a:pt x="31807" y="13850"/>
                </a:moveTo>
                <a:cubicBezTo>
                  <a:pt x="32014" y="13850"/>
                  <a:pt x="32165" y="14019"/>
                  <a:pt x="32165" y="14208"/>
                </a:cubicBezTo>
                <a:cubicBezTo>
                  <a:pt x="32165" y="14415"/>
                  <a:pt x="32014" y="14566"/>
                  <a:pt x="31807" y="14566"/>
                </a:cubicBezTo>
                <a:cubicBezTo>
                  <a:pt x="31618" y="14566"/>
                  <a:pt x="31449" y="14415"/>
                  <a:pt x="31449" y="14208"/>
                </a:cubicBezTo>
                <a:cubicBezTo>
                  <a:pt x="31449" y="14019"/>
                  <a:pt x="31618" y="13850"/>
                  <a:pt x="31807" y="13850"/>
                </a:cubicBezTo>
                <a:close/>
                <a:moveTo>
                  <a:pt x="31807" y="11890"/>
                </a:moveTo>
                <a:cubicBezTo>
                  <a:pt x="32014" y="11890"/>
                  <a:pt x="32165" y="12041"/>
                  <a:pt x="32165" y="12248"/>
                </a:cubicBezTo>
                <a:cubicBezTo>
                  <a:pt x="32165" y="12436"/>
                  <a:pt x="32014" y="12606"/>
                  <a:pt x="31807" y="12606"/>
                </a:cubicBezTo>
                <a:cubicBezTo>
                  <a:pt x="31618" y="12606"/>
                  <a:pt x="31449" y="12436"/>
                  <a:pt x="31449" y="12248"/>
                </a:cubicBezTo>
                <a:cubicBezTo>
                  <a:pt x="31449" y="12041"/>
                  <a:pt x="31618" y="11890"/>
                  <a:pt x="31807" y="11890"/>
                </a:cubicBezTo>
                <a:close/>
                <a:moveTo>
                  <a:pt x="31825" y="10665"/>
                </a:moveTo>
                <a:cubicBezTo>
                  <a:pt x="31618" y="10665"/>
                  <a:pt x="31449" y="10496"/>
                  <a:pt x="31449" y="10288"/>
                </a:cubicBezTo>
                <a:cubicBezTo>
                  <a:pt x="31449" y="10081"/>
                  <a:pt x="31599" y="9911"/>
                  <a:pt x="31825" y="9911"/>
                </a:cubicBezTo>
                <a:cubicBezTo>
                  <a:pt x="32033" y="9911"/>
                  <a:pt x="32202" y="10081"/>
                  <a:pt x="32202" y="10288"/>
                </a:cubicBezTo>
                <a:cubicBezTo>
                  <a:pt x="32202" y="10496"/>
                  <a:pt x="32033" y="10665"/>
                  <a:pt x="31825" y="10665"/>
                </a:cubicBezTo>
                <a:close/>
                <a:moveTo>
                  <a:pt x="31825" y="8706"/>
                </a:moveTo>
                <a:cubicBezTo>
                  <a:pt x="31618" y="8706"/>
                  <a:pt x="31449" y="8536"/>
                  <a:pt x="31449" y="8329"/>
                </a:cubicBezTo>
                <a:cubicBezTo>
                  <a:pt x="31449" y="8121"/>
                  <a:pt x="31599" y="7971"/>
                  <a:pt x="31825" y="7971"/>
                </a:cubicBezTo>
                <a:cubicBezTo>
                  <a:pt x="32033" y="7971"/>
                  <a:pt x="32202" y="8121"/>
                  <a:pt x="32202" y="8329"/>
                </a:cubicBezTo>
                <a:cubicBezTo>
                  <a:pt x="32202" y="8536"/>
                  <a:pt x="32033" y="8706"/>
                  <a:pt x="31825" y="8706"/>
                </a:cubicBezTo>
                <a:close/>
                <a:moveTo>
                  <a:pt x="31825" y="6746"/>
                </a:moveTo>
                <a:cubicBezTo>
                  <a:pt x="31618" y="6746"/>
                  <a:pt x="31449" y="6576"/>
                  <a:pt x="31449" y="6369"/>
                </a:cubicBezTo>
                <a:cubicBezTo>
                  <a:pt x="31449" y="6162"/>
                  <a:pt x="31599" y="5992"/>
                  <a:pt x="31825" y="5992"/>
                </a:cubicBezTo>
                <a:cubicBezTo>
                  <a:pt x="32033" y="5992"/>
                  <a:pt x="32202" y="6162"/>
                  <a:pt x="32202" y="6369"/>
                </a:cubicBezTo>
                <a:cubicBezTo>
                  <a:pt x="32202" y="6576"/>
                  <a:pt x="32033" y="6746"/>
                  <a:pt x="31825" y="6746"/>
                </a:cubicBezTo>
                <a:close/>
                <a:moveTo>
                  <a:pt x="31825" y="4767"/>
                </a:moveTo>
                <a:cubicBezTo>
                  <a:pt x="31618" y="4767"/>
                  <a:pt x="31467" y="4598"/>
                  <a:pt x="31467" y="4409"/>
                </a:cubicBezTo>
                <a:cubicBezTo>
                  <a:pt x="31467" y="4202"/>
                  <a:pt x="31618" y="4051"/>
                  <a:pt x="31825" y="4051"/>
                </a:cubicBezTo>
                <a:cubicBezTo>
                  <a:pt x="32014" y="4051"/>
                  <a:pt x="32165" y="4202"/>
                  <a:pt x="32165" y="4409"/>
                </a:cubicBezTo>
                <a:cubicBezTo>
                  <a:pt x="32165" y="4598"/>
                  <a:pt x="32014" y="4767"/>
                  <a:pt x="31825" y="4767"/>
                </a:cubicBezTo>
                <a:close/>
                <a:moveTo>
                  <a:pt x="31825" y="2789"/>
                </a:moveTo>
                <a:cubicBezTo>
                  <a:pt x="31618" y="2789"/>
                  <a:pt x="31467" y="2638"/>
                  <a:pt x="31467" y="2450"/>
                </a:cubicBezTo>
                <a:cubicBezTo>
                  <a:pt x="31467" y="2261"/>
                  <a:pt x="31618" y="2092"/>
                  <a:pt x="31825" y="2092"/>
                </a:cubicBezTo>
                <a:cubicBezTo>
                  <a:pt x="32014" y="2092"/>
                  <a:pt x="32165" y="2261"/>
                  <a:pt x="32165" y="2450"/>
                </a:cubicBezTo>
                <a:cubicBezTo>
                  <a:pt x="32165" y="2638"/>
                  <a:pt x="32014" y="2789"/>
                  <a:pt x="31825" y="2789"/>
                </a:cubicBezTo>
                <a:close/>
                <a:moveTo>
                  <a:pt x="31825" y="829"/>
                </a:moveTo>
                <a:cubicBezTo>
                  <a:pt x="31618" y="829"/>
                  <a:pt x="31467" y="679"/>
                  <a:pt x="31467" y="490"/>
                </a:cubicBezTo>
                <a:cubicBezTo>
                  <a:pt x="31467" y="302"/>
                  <a:pt x="31618" y="132"/>
                  <a:pt x="31825" y="132"/>
                </a:cubicBezTo>
                <a:cubicBezTo>
                  <a:pt x="32014" y="132"/>
                  <a:pt x="32165" y="302"/>
                  <a:pt x="32165" y="490"/>
                </a:cubicBezTo>
                <a:cubicBezTo>
                  <a:pt x="32165" y="679"/>
                  <a:pt x="32014" y="829"/>
                  <a:pt x="31825" y="829"/>
                </a:cubicBezTo>
                <a:close/>
                <a:moveTo>
                  <a:pt x="29847" y="55793"/>
                </a:moveTo>
                <a:cubicBezTo>
                  <a:pt x="29621" y="55793"/>
                  <a:pt x="29414" y="55605"/>
                  <a:pt x="29414" y="55360"/>
                </a:cubicBezTo>
                <a:cubicBezTo>
                  <a:pt x="29414" y="55134"/>
                  <a:pt x="29621" y="54927"/>
                  <a:pt x="29847" y="54927"/>
                </a:cubicBezTo>
                <a:cubicBezTo>
                  <a:pt x="30092" y="54927"/>
                  <a:pt x="30280" y="55134"/>
                  <a:pt x="30280" y="55360"/>
                </a:cubicBezTo>
                <a:cubicBezTo>
                  <a:pt x="30280" y="55605"/>
                  <a:pt x="30092" y="55793"/>
                  <a:pt x="29847" y="55793"/>
                </a:cubicBezTo>
                <a:close/>
                <a:moveTo>
                  <a:pt x="29847" y="52986"/>
                </a:moveTo>
                <a:cubicBezTo>
                  <a:pt x="30092" y="52986"/>
                  <a:pt x="30261" y="53174"/>
                  <a:pt x="30261" y="53400"/>
                </a:cubicBezTo>
                <a:cubicBezTo>
                  <a:pt x="30261" y="53626"/>
                  <a:pt x="30092" y="53815"/>
                  <a:pt x="29847" y="53815"/>
                </a:cubicBezTo>
                <a:cubicBezTo>
                  <a:pt x="29621" y="53815"/>
                  <a:pt x="29451" y="53626"/>
                  <a:pt x="29451" y="53400"/>
                </a:cubicBezTo>
                <a:cubicBezTo>
                  <a:pt x="29451" y="53174"/>
                  <a:pt x="29621" y="52986"/>
                  <a:pt x="29847" y="52986"/>
                </a:cubicBezTo>
                <a:close/>
                <a:moveTo>
                  <a:pt x="29847" y="51874"/>
                </a:moveTo>
                <a:cubicBezTo>
                  <a:pt x="29621" y="51874"/>
                  <a:pt x="29432" y="51686"/>
                  <a:pt x="29432" y="51441"/>
                </a:cubicBezTo>
                <a:cubicBezTo>
                  <a:pt x="29432" y="51215"/>
                  <a:pt x="29621" y="51026"/>
                  <a:pt x="29847" y="51026"/>
                </a:cubicBezTo>
                <a:cubicBezTo>
                  <a:pt x="30092" y="51026"/>
                  <a:pt x="30280" y="51215"/>
                  <a:pt x="30280" y="51441"/>
                </a:cubicBezTo>
                <a:cubicBezTo>
                  <a:pt x="30280" y="51686"/>
                  <a:pt x="30092" y="51874"/>
                  <a:pt x="29847" y="51874"/>
                </a:cubicBezTo>
                <a:close/>
                <a:moveTo>
                  <a:pt x="29847" y="49914"/>
                </a:moveTo>
                <a:cubicBezTo>
                  <a:pt x="29621" y="49914"/>
                  <a:pt x="29432" y="49726"/>
                  <a:pt x="29432" y="49481"/>
                </a:cubicBezTo>
                <a:cubicBezTo>
                  <a:pt x="29432" y="49236"/>
                  <a:pt x="29621" y="49048"/>
                  <a:pt x="29847" y="49048"/>
                </a:cubicBezTo>
                <a:cubicBezTo>
                  <a:pt x="30092" y="49048"/>
                  <a:pt x="30280" y="49236"/>
                  <a:pt x="30280" y="49481"/>
                </a:cubicBezTo>
                <a:cubicBezTo>
                  <a:pt x="30280" y="49726"/>
                  <a:pt x="30092" y="49914"/>
                  <a:pt x="29847" y="49914"/>
                </a:cubicBezTo>
                <a:close/>
                <a:moveTo>
                  <a:pt x="29847" y="47955"/>
                </a:moveTo>
                <a:cubicBezTo>
                  <a:pt x="29621" y="47955"/>
                  <a:pt x="29432" y="47766"/>
                  <a:pt x="29432" y="47521"/>
                </a:cubicBezTo>
                <a:cubicBezTo>
                  <a:pt x="29432" y="47295"/>
                  <a:pt x="29621" y="47088"/>
                  <a:pt x="29847" y="47088"/>
                </a:cubicBezTo>
                <a:cubicBezTo>
                  <a:pt x="30092" y="47088"/>
                  <a:pt x="30280" y="47295"/>
                  <a:pt x="30280" y="47521"/>
                </a:cubicBezTo>
                <a:cubicBezTo>
                  <a:pt x="30280" y="47766"/>
                  <a:pt x="30092" y="47955"/>
                  <a:pt x="29847" y="47955"/>
                </a:cubicBezTo>
                <a:close/>
                <a:moveTo>
                  <a:pt x="29847" y="45995"/>
                </a:moveTo>
                <a:cubicBezTo>
                  <a:pt x="29621" y="45995"/>
                  <a:pt x="29432" y="45788"/>
                  <a:pt x="29432" y="45562"/>
                </a:cubicBezTo>
                <a:cubicBezTo>
                  <a:pt x="29432" y="45317"/>
                  <a:pt x="29621" y="45128"/>
                  <a:pt x="29847" y="45128"/>
                </a:cubicBezTo>
                <a:cubicBezTo>
                  <a:pt x="30092" y="45128"/>
                  <a:pt x="30280" y="45317"/>
                  <a:pt x="30280" y="45562"/>
                </a:cubicBezTo>
                <a:cubicBezTo>
                  <a:pt x="30280" y="45788"/>
                  <a:pt x="30092" y="45995"/>
                  <a:pt x="29847" y="45995"/>
                </a:cubicBezTo>
                <a:close/>
                <a:moveTo>
                  <a:pt x="29847" y="44017"/>
                </a:moveTo>
                <a:cubicBezTo>
                  <a:pt x="29640" y="44017"/>
                  <a:pt x="29451" y="43828"/>
                  <a:pt x="29451" y="43602"/>
                </a:cubicBezTo>
                <a:cubicBezTo>
                  <a:pt x="29451" y="43376"/>
                  <a:pt x="29640" y="43188"/>
                  <a:pt x="29847" y="43188"/>
                </a:cubicBezTo>
                <a:cubicBezTo>
                  <a:pt x="30073" y="43188"/>
                  <a:pt x="30261" y="43376"/>
                  <a:pt x="30261" y="43602"/>
                </a:cubicBezTo>
                <a:cubicBezTo>
                  <a:pt x="30261" y="43828"/>
                  <a:pt x="30073" y="44017"/>
                  <a:pt x="29847" y="44017"/>
                </a:cubicBezTo>
                <a:close/>
                <a:moveTo>
                  <a:pt x="30261" y="41642"/>
                </a:moveTo>
                <a:cubicBezTo>
                  <a:pt x="30261" y="41869"/>
                  <a:pt x="30073" y="42038"/>
                  <a:pt x="29847" y="42038"/>
                </a:cubicBezTo>
                <a:cubicBezTo>
                  <a:pt x="29640" y="42038"/>
                  <a:pt x="29451" y="41869"/>
                  <a:pt x="29451" y="41642"/>
                </a:cubicBezTo>
                <a:cubicBezTo>
                  <a:pt x="29451" y="41416"/>
                  <a:pt x="29640" y="41247"/>
                  <a:pt x="29847" y="41247"/>
                </a:cubicBezTo>
                <a:cubicBezTo>
                  <a:pt x="30073" y="41247"/>
                  <a:pt x="30261" y="41416"/>
                  <a:pt x="30261" y="41642"/>
                </a:cubicBezTo>
                <a:close/>
                <a:moveTo>
                  <a:pt x="29866" y="38119"/>
                </a:moveTo>
                <a:cubicBezTo>
                  <a:pt x="29640" y="38119"/>
                  <a:pt x="29451" y="37949"/>
                  <a:pt x="29451" y="37723"/>
                </a:cubicBezTo>
                <a:cubicBezTo>
                  <a:pt x="29451" y="37497"/>
                  <a:pt x="29640" y="37328"/>
                  <a:pt x="29866" y="37328"/>
                </a:cubicBezTo>
                <a:cubicBezTo>
                  <a:pt x="30092" y="37328"/>
                  <a:pt x="30261" y="37497"/>
                  <a:pt x="30261" y="37723"/>
                </a:cubicBezTo>
                <a:cubicBezTo>
                  <a:pt x="30261" y="37949"/>
                  <a:pt x="30073" y="38119"/>
                  <a:pt x="29866" y="38119"/>
                </a:cubicBezTo>
                <a:close/>
                <a:moveTo>
                  <a:pt x="29866" y="40097"/>
                </a:moveTo>
                <a:cubicBezTo>
                  <a:pt x="29640" y="40097"/>
                  <a:pt x="29451" y="39909"/>
                  <a:pt x="29451" y="39683"/>
                </a:cubicBezTo>
                <a:cubicBezTo>
                  <a:pt x="29451" y="39457"/>
                  <a:pt x="29640" y="39287"/>
                  <a:pt x="29866" y="39287"/>
                </a:cubicBezTo>
                <a:cubicBezTo>
                  <a:pt x="30092" y="39287"/>
                  <a:pt x="30261" y="39457"/>
                  <a:pt x="30261" y="39683"/>
                </a:cubicBezTo>
                <a:cubicBezTo>
                  <a:pt x="30261" y="39909"/>
                  <a:pt x="30073" y="40097"/>
                  <a:pt x="29866" y="40097"/>
                </a:cubicBezTo>
                <a:close/>
                <a:moveTo>
                  <a:pt x="29866" y="36178"/>
                </a:moveTo>
                <a:cubicBezTo>
                  <a:pt x="29621" y="36178"/>
                  <a:pt x="29432" y="35990"/>
                  <a:pt x="29432" y="35764"/>
                </a:cubicBezTo>
                <a:cubicBezTo>
                  <a:pt x="29432" y="35537"/>
                  <a:pt x="29621" y="35330"/>
                  <a:pt x="29866" y="35330"/>
                </a:cubicBezTo>
                <a:cubicBezTo>
                  <a:pt x="30092" y="35330"/>
                  <a:pt x="30280" y="35537"/>
                  <a:pt x="30280" y="35764"/>
                </a:cubicBezTo>
                <a:cubicBezTo>
                  <a:pt x="30280" y="35990"/>
                  <a:pt x="30092" y="36178"/>
                  <a:pt x="29866" y="36178"/>
                </a:cubicBezTo>
                <a:close/>
                <a:moveTo>
                  <a:pt x="29866" y="21650"/>
                </a:moveTo>
                <a:cubicBezTo>
                  <a:pt x="30073" y="21650"/>
                  <a:pt x="30261" y="21820"/>
                  <a:pt x="30261" y="22046"/>
                </a:cubicBezTo>
                <a:cubicBezTo>
                  <a:pt x="30261" y="22272"/>
                  <a:pt x="30073" y="22442"/>
                  <a:pt x="29866" y="22442"/>
                </a:cubicBezTo>
                <a:cubicBezTo>
                  <a:pt x="29640" y="22442"/>
                  <a:pt x="29451" y="22272"/>
                  <a:pt x="29451" y="22046"/>
                </a:cubicBezTo>
                <a:cubicBezTo>
                  <a:pt x="29451" y="21820"/>
                  <a:pt x="29640" y="21650"/>
                  <a:pt x="29866" y="21650"/>
                </a:cubicBezTo>
                <a:close/>
                <a:moveTo>
                  <a:pt x="29866" y="23610"/>
                </a:moveTo>
                <a:cubicBezTo>
                  <a:pt x="30073" y="23610"/>
                  <a:pt x="30261" y="23798"/>
                  <a:pt x="30261" y="24006"/>
                </a:cubicBezTo>
                <a:cubicBezTo>
                  <a:pt x="30261" y="24232"/>
                  <a:pt x="30073" y="24401"/>
                  <a:pt x="29866" y="24401"/>
                </a:cubicBezTo>
                <a:cubicBezTo>
                  <a:pt x="29640" y="24401"/>
                  <a:pt x="29451" y="24232"/>
                  <a:pt x="29451" y="24006"/>
                </a:cubicBezTo>
                <a:cubicBezTo>
                  <a:pt x="29451" y="23798"/>
                  <a:pt x="29640" y="23610"/>
                  <a:pt x="29866" y="23610"/>
                </a:cubicBezTo>
                <a:close/>
                <a:moveTo>
                  <a:pt x="29866" y="25570"/>
                </a:moveTo>
                <a:cubicBezTo>
                  <a:pt x="30073" y="25570"/>
                  <a:pt x="30261" y="25739"/>
                  <a:pt x="30261" y="25965"/>
                </a:cubicBezTo>
                <a:cubicBezTo>
                  <a:pt x="30261" y="26192"/>
                  <a:pt x="30073" y="26380"/>
                  <a:pt x="29866" y="26380"/>
                </a:cubicBezTo>
                <a:cubicBezTo>
                  <a:pt x="29640" y="26380"/>
                  <a:pt x="29451" y="26192"/>
                  <a:pt x="29451" y="25965"/>
                </a:cubicBezTo>
                <a:cubicBezTo>
                  <a:pt x="29451" y="25739"/>
                  <a:pt x="29640" y="25570"/>
                  <a:pt x="29866" y="25570"/>
                </a:cubicBezTo>
                <a:close/>
                <a:moveTo>
                  <a:pt x="29866" y="27510"/>
                </a:moveTo>
                <a:cubicBezTo>
                  <a:pt x="30073" y="27510"/>
                  <a:pt x="30261" y="27699"/>
                  <a:pt x="30261" y="27925"/>
                </a:cubicBezTo>
                <a:cubicBezTo>
                  <a:pt x="30261" y="28151"/>
                  <a:pt x="30073" y="28321"/>
                  <a:pt x="29866" y="28321"/>
                </a:cubicBezTo>
                <a:cubicBezTo>
                  <a:pt x="29640" y="28321"/>
                  <a:pt x="29451" y="28151"/>
                  <a:pt x="29451" y="27925"/>
                </a:cubicBezTo>
                <a:cubicBezTo>
                  <a:pt x="29451" y="27699"/>
                  <a:pt x="29640" y="27510"/>
                  <a:pt x="29866" y="27510"/>
                </a:cubicBezTo>
                <a:close/>
                <a:moveTo>
                  <a:pt x="29866" y="29489"/>
                </a:moveTo>
                <a:cubicBezTo>
                  <a:pt x="30073" y="29489"/>
                  <a:pt x="30261" y="29659"/>
                  <a:pt x="30261" y="29885"/>
                </a:cubicBezTo>
                <a:cubicBezTo>
                  <a:pt x="30261" y="30111"/>
                  <a:pt x="30073" y="30280"/>
                  <a:pt x="29866" y="30280"/>
                </a:cubicBezTo>
                <a:cubicBezTo>
                  <a:pt x="29640" y="30280"/>
                  <a:pt x="29451" y="30111"/>
                  <a:pt x="29451" y="29885"/>
                </a:cubicBezTo>
                <a:cubicBezTo>
                  <a:pt x="29451" y="29659"/>
                  <a:pt x="29640" y="29489"/>
                  <a:pt x="29866" y="29489"/>
                </a:cubicBezTo>
                <a:close/>
                <a:moveTo>
                  <a:pt x="29866" y="33408"/>
                </a:moveTo>
                <a:cubicBezTo>
                  <a:pt x="30073" y="33408"/>
                  <a:pt x="30261" y="33578"/>
                  <a:pt x="30261" y="33804"/>
                </a:cubicBezTo>
                <a:cubicBezTo>
                  <a:pt x="30261" y="34030"/>
                  <a:pt x="30073" y="34218"/>
                  <a:pt x="29866" y="34218"/>
                </a:cubicBezTo>
                <a:cubicBezTo>
                  <a:pt x="29640" y="34218"/>
                  <a:pt x="29451" y="34030"/>
                  <a:pt x="29451" y="33804"/>
                </a:cubicBezTo>
                <a:cubicBezTo>
                  <a:pt x="29451" y="33578"/>
                  <a:pt x="29640" y="33408"/>
                  <a:pt x="29866" y="33408"/>
                </a:cubicBezTo>
                <a:close/>
                <a:moveTo>
                  <a:pt x="29866" y="31449"/>
                </a:moveTo>
                <a:cubicBezTo>
                  <a:pt x="30073" y="31449"/>
                  <a:pt x="30261" y="31618"/>
                  <a:pt x="30261" y="31844"/>
                </a:cubicBezTo>
                <a:cubicBezTo>
                  <a:pt x="30261" y="32070"/>
                  <a:pt x="30073" y="32259"/>
                  <a:pt x="29866" y="32259"/>
                </a:cubicBezTo>
                <a:cubicBezTo>
                  <a:pt x="29640" y="32259"/>
                  <a:pt x="29451" y="32070"/>
                  <a:pt x="29451" y="31844"/>
                </a:cubicBezTo>
                <a:cubicBezTo>
                  <a:pt x="29451" y="31618"/>
                  <a:pt x="29640" y="31449"/>
                  <a:pt x="29866" y="31449"/>
                </a:cubicBezTo>
                <a:close/>
                <a:moveTo>
                  <a:pt x="29847" y="20520"/>
                </a:moveTo>
                <a:cubicBezTo>
                  <a:pt x="29621" y="20520"/>
                  <a:pt x="29432" y="20331"/>
                  <a:pt x="29432" y="20086"/>
                </a:cubicBezTo>
                <a:cubicBezTo>
                  <a:pt x="29432" y="19860"/>
                  <a:pt x="29621" y="19672"/>
                  <a:pt x="29847" y="19672"/>
                </a:cubicBezTo>
                <a:cubicBezTo>
                  <a:pt x="30092" y="19672"/>
                  <a:pt x="30280" y="19860"/>
                  <a:pt x="30280" y="20086"/>
                </a:cubicBezTo>
                <a:cubicBezTo>
                  <a:pt x="30280" y="20313"/>
                  <a:pt x="30092" y="20520"/>
                  <a:pt x="29847" y="20520"/>
                </a:cubicBezTo>
                <a:close/>
                <a:moveTo>
                  <a:pt x="29847" y="18541"/>
                </a:moveTo>
                <a:cubicBezTo>
                  <a:pt x="29621" y="18541"/>
                  <a:pt x="29432" y="18353"/>
                  <a:pt x="29432" y="18127"/>
                </a:cubicBezTo>
                <a:cubicBezTo>
                  <a:pt x="29432" y="17901"/>
                  <a:pt x="29621" y="17712"/>
                  <a:pt x="29847" y="17712"/>
                </a:cubicBezTo>
                <a:cubicBezTo>
                  <a:pt x="30092" y="17712"/>
                  <a:pt x="30280" y="17901"/>
                  <a:pt x="30280" y="18127"/>
                </a:cubicBezTo>
                <a:cubicBezTo>
                  <a:pt x="30280" y="18353"/>
                  <a:pt x="30092" y="18541"/>
                  <a:pt x="29847" y="18541"/>
                </a:cubicBezTo>
                <a:close/>
                <a:moveTo>
                  <a:pt x="29847" y="16582"/>
                </a:moveTo>
                <a:cubicBezTo>
                  <a:pt x="29621" y="16582"/>
                  <a:pt x="29432" y="16393"/>
                  <a:pt x="29432" y="16167"/>
                </a:cubicBezTo>
                <a:cubicBezTo>
                  <a:pt x="29432" y="15922"/>
                  <a:pt x="29621" y="15734"/>
                  <a:pt x="29847" y="15734"/>
                </a:cubicBezTo>
                <a:cubicBezTo>
                  <a:pt x="30092" y="15734"/>
                  <a:pt x="30280" y="15922"/>
                  <a:pt x="30280" y="16167"/>
                </a:cubicBezTo>
                <a:cubicBezTo>
                  <a:pt x="30280" y="16393"/>
                  <a:pt x="30092" y="16582"/>
                  <a:pt x="29847" y="16582"/>
                </a:cubicBezTo>
                <a:close/>
                <a:moveTo>
                  <a:pt x="29866" y="13831"/>
                </a:moveTo>
                <a:cubicBezTo>
                  <a:pt x="30054" y="13831"/>
                  <a:pt x="30224" y="14000"/>
                  <a:pt x="30224" y="14208"/>
                </a:cubicBezTo>
                <a:cubicBezTo>
                  <a:pt x="30224" y="14415"/>
                  <a:pt x="30054" y="14566"/>
                  <a:pt x="29866" y="14566"/>
                </a:cubicBezTo>
                <a:cubicBezTo>
                  <a:pt x="29658" y="14566"/>
                  <a:pt x="29489" y="14415"/>
                  <a:pt x="29489" y="14208"/>
                </a:cubicBezTo>
                <a:cubicBezTo>
                  <a:pt x="29489" y="14000"/>
                  <a:pt x="29658" y="13831"/>
                  <a:pt x="29866" y="13831"/>
                </a:cubicBezTo>
                <a:close/>
                <a:moveTo>
                  <a:pt x="29866" y="11871"/>
                </a:moveTo>
                <a:cubicBezTo>
                  <a:pt x="30054" y="11871"/>
                  <a:pt x="30224" y="12041"/>
                  <a:pt x="30224" y="12248"/>
                </a:cubicBezTo>
                <a:cubicBezTo>
                  <a:pt x="30224" y="12436"/>
                  <a:pt x="30054" y="12606"/>
                  <a:pt x="29866" y="12606"/>
                </a:cubicBezTo>
                <a:cubicBezTo>
                  <a:pt x="29658" y="12606"/>
                  <a:pt x="29489" y="12436"/>
                  <a:pt x="29489" y="12248"/>
                </a:cubicBezTo>
                <a:cubicBezTo>
                  <a:pt x="29489" y="12041"/>
                  <a:pt x="29658" y="11871"/>
                  <a:pt x="29866" y="11871"/>
                </a:cubicBezTo>
                <a:close/>
                <a:moveTo>
                  <a:pt x="29866" y="10665"/>
                </a:moveTo>
                <a:cubicBezTo>
                  <a:pt x="29640" y="10665"/>
                  <a:pt x="29470" y="10496"/>
                  <a:pt x="29470" y="10288"/>
                </a:cubicBezTo>
                <a:cubicBezTo>
                  <a:pt x="29470" y="10062"/>
                  <a:pt x="29640" y="9893"/>
                  <a:pt x="29866" y="9893"/>
                </a:cubicBezTo>
                <a:cubicBezTo>
                  <a:pt x="30073" y="9893"/>
                  <a:pt x="30243" y="10062"/>
                  <a:pt x="30243" y="10288"/>
                </a:cubicBezTo>
                <a:cubicBezTo>
                  <a:pt x="30243" y="10496"/>
                  <a:pt x="30073" y="10665"/>
                  <a:pt x="29866" y="10665"/>
                </a:cubicBezTo>
                <a:close/>
                <a:moveTo>
                  <a:pt x="29866" y="8724"/>
                </a:moveTo>
                <a:cubicBezTo>
                  <a:pt x="29640" y="8724"/>
                  <a:pt x="29470" y="8536"/>
                  <a:pt x="29470" y="8329"/>
                </a:cubicBezTo>
                <a:cubicBezTo>
                  <a:pt x="29470" y="8103"/>
                  <a:pt x="29640" y="7933"/>
                  <a:pt x="29866" y="7933"/>
                </a:cubicBezTo>
                <a:cubicBezTo>
                  <a:pt x="30073" y="7933"/>
                  <a:pt x="30243" y="8103"/>
                  <a:pt x="30243" y="8329"/>
                </a:cubicBezTo>
                <a:cubicBezTo>
                  <a:pt x="30243" y="8536"/>
                  <a:pt x="30073" y="8724"/>
                  <a:pt x="29866" y="8724"/>
                </a:cubicBezTo>
                <a:close/>
                <a:moveTo>
                  <a:pt x="29866" y="6727"/>
                </a:moveTo>
                <a:cubicBezTo>
                  <a:pt x="29658" y="6727"/>
                  <a:pt x="29489" y="6557"/>
                  <a:pt x="29489" y="6369"/>
                </a:cubicBezTo>
                <a:cubicBezTo>
                  <a:pt x="29489" y="6162"/>
                  <a:pt x="29658" y="5992"/>
                  <a:pt x="29866" y="5992"/>
                </a:cubicBezTo>
                <a:cubicBezTo>
                  <a:pt x="30054" y="5992"/>
                  <a:pt x="30224" y="6162"/>
                  <a:pt x="30224" y="6369"/>
                </a:cubicBezTo>
                <a:cubicBezTo>
                  <a:pt x="30224" y="6557"/>
                  <a:pt x="30054" y="6727"/>
                  <a:pt x="29866" y="6727"/>
                </a:cubicBezTo>
                <a:close/>
                <a:moveTo>
                  <a:pt x="29866" y="4051"/>
                </a:moveTo>
                <a:cubicBezTo>
                  <a:pt x="30054" y="4051"/>
                  <a:pt x="30205" y="4202"/>
                  <a:pt x="30205" y="4409"/>
                </a:cubicBezTo>
                <a:cubicBezTo>
                  <a:pt x="30205" y="4598"/>
                  <a:pt x="30054" y="4767"/>
                  <a:pt x="29866" y="4767"/>
                </a:cubicBezTo>
                <a:cubicBezTo>
                  <a:pt x="29658" y="4767"/>
                  <a:pt x="29508" y="4598"/>
                  <a:pt x="29508" y="4409"/>
                </a:cubicBezTo>
                <a:cubicBezTo>
                  <a:pt x="29508" y="4202"/>
                  <a:pt x="29658" y="4051"/>
                  <a:pt x="29866" y="4051"/>
                </a:cubicBezTo>
                <a:close/>
                <a:moveTo>
                  <a:pt x="29866" y="2092"/>
                </a:moveTo>
                <a:cubicBezTo>
                  <a:pt x="30054" y="2092"/>
                  <a:pt x="30205" y="2242"/>
                  <a:pt x="30205" y="2450"/>
                </a:cubicBezTo>
                <a:cubicBezTo>
                  <a:pt x="30205" y="2638"/>
                  <a:pt x="30054" y="2789"/>
                  <a:pt x="29866" y="2789"/>
                </a:cubicBezTo>
                <a:cubicBezTo>
                  <a:pt x="29658" y="2789"/>
                  <a:pt x="29508" y="2638"/>
                  <a:pt x="29508" y="2450"/>
                </a:cubicBezTo>
                <a:cubicBezTo>
                  <a:pt x="29508" y="2242"/>
                  <a:pt x="29658" y="2092"/>
                  <a:pt x="29866" y="2092"/>
                </a:cubicBezTo>
                <a:close/>
                <a:moveTo>
                  <a:pt x="29866" y="848"/>
                </a:moveTo>
                <a:cubicBezTo>
                  <a:pt x="29658" y="848"/>
                  <a:pt x="29489" y="679"/>
                  <a:pt x="29489" y="471"/>
                </a:cubicBezTo>
                <a:cubicBezTo>
                  <a:pt x="29489" y="283"/>
                  <a:pt x="29658" y="113"/>
                  <a:pt x="29866" y="113"/>
                </a:cubicBezTo>
                <a:cubicBezTo>
                  <a:pt x="30054" y="113"/>
                  <a:pt x="30224" y="283"/>
                  <a:pt x="30224" y="471"/>
                </a:cubicBezTo>
                <a:cubicBezTo>
                  <a:pt x="30224" y="679"/>
                  <a:pt x="30054" y="848"/>
                  <a:pt x="29866" y="848"/>
                </a:cubicBezTo>
                <a:close/>
                <a:moveTo>
                  <a:pt x="27887" y="34237"/>
                </a:moveTo>
                <a:cubicBezTo>
                  <a:pt x="27642" y="34237"/>
                  <a:pt x="27454" y="34049"/>
                  <a:pt x="27454" y="33804"/>
                </a:cubicBezTo>
                <a:cubicBezTo>
                  <a:pt x="27454" y="33559"/>
                  <a:pt x="27661" y="33352"/>
                  <a:pt x="27887" y="33352"/>
                </a:cubicBezTo>
                <a:cubicBezTo>
                  <a:pt x="28132" y="33352"/>
                  <a:pt x="28339" y="33559"/>
                  <a:pt x="28339" y="33804"/>
                </a:cubicBezTo>
                <a:cubicBezTo>
                  <a:pt x="28339" y="34049"/>
                  <a:pt x="28132" y="34237"/>
                  <a:pt x="27887" y="34237"/>
                </a:cubicBezTo>
                <a:close/>
                <a:moveTo>
                  <a:pt x="27887" y="32278"/>
                </a:moveTo>
                <a:cubicBezTo>
                  <a:pt x="27642" y="32278"/>
                  <a:pt x="27454" y="32070"/>
                  <a:pt x="27454" y="31825"/>
                </a:cubicBezTo>
                <a:cubicBezTo>
                  <a:pt x="27454" y="31599"/>
                  <a:pt x="27661" y="31392"/>
                  <a:pt x="27887" y="31392"/>
                </a:cubicBezTo>
                <a:cubicBezTo>
                  <a:pt x="28132" y="31392"/>
                  <a:pt x="28339" y="31581"/>
                  <a:pt x="28339" y="31825"/>
                </a:cubicBezTo>
                <a:cubicBezTo>
                  <a:pt x="28339" y="32070"/>
                  <a:pt x="28132" y="32278"/>
                  <a:pt x="27887" y="32278"/>
                </a:cubicBezTo>
                <a:close/>
                <a:moveTo>
                  <a:pt x="27906" y="30299"/>
                </a:moveTo>
                <a:cubicBezTo>
                  <a:pt x="27661" y="30299"/>
                  <a:pt x="27473" y="30111"/>
                  <a:pt x="27473" y="29866"/>
                </a:cubicBezTo>
                <a:cubicBezTo>
                  <a:pt x="27473" y="29640"/>
                  <a:pt x="27661" y="29451"/>
                  <a:pt x="27906" y="29451"/>
                </a:cubicBezTo>
                <a:cubicBezTo>
                  <a:pt x="28132" y="29451"/>
                  <a:pt x="28321" y="29640"/>
                  <a:pt x="28321" y="29866"/>
                </a:cubicBezTo>
                <a:cubicBezTo>
                  <a:pt x="28321" y="30111"/>
                  <a:pt x="28132" y="30299"/>
                  <a:pt x="27906" y="30299"/>
                </a:cubicBezTo>
                <a:close/>
                <a:moveTo>
                  <a:pt x="27906" y="28340"/>
                </a:moveTo>
                <a:cubicBezTo>
                  <a:pt x="27661" y="28340"/>
                  <a:pt x="27473" y="28151"/>
                  <a:pt x="27473" y="27906"/>
                </a:cubicBezTo>
                <a:cubicBezTo>
                  <a:pt x="27473" y="27680"/>
                  <a:pt x="27661" y="27492"/>
                  <a:pt x="27906" y="27492"/>
                </a:cubicBezTo>
                <a:cubicBezTo>
                  <a:pt x="28132" y="27492"/>
                  <a:pt x="28321" y="27680"/>
                  <a:pt x="28321" y="27906"/>
                </a:cubicBezTo>
                <a:cubicBezTo>
                  <a:pt x="28321" y="28151"/>
                  <a:pt x="28132" y="28340"/>
                  <a:pt x="27906" y="28340"/>
                </a:cubicBezTo>
                <a:close/>
                <a:moveTo>
                  <a:pt x="27887" y="21632"/>
                </a:moveTo>
                <a:cubicBezTo>
                  <a:pt x="28113" y="21632"/>
                  <a:pt x="28302" y="21820"/>
                  <a:pt x="28302" y="22046"/>
                </a:cubicBezTo>
                <a:cubicBezTo>
                  <a:pt x="28302" y="22272"/>
                  <a:pt x="28113" y="22442"/>
                  <a:pt x="27887" y="22442"/>
                </a:cubicBezTo>
                <a:cubicBezTo>
                  <a:pt x="27680" y="22442"/>
                  <a:pt x="27492" y="22272"/>
                  <a:pt x="27492" y="22046"/>
                </a:cubicBezTo>
                <a:cubicBezTo>
                  <a:pt x="27492" y="21820"/>
                  <a:pt x="27680" y="21632"/>
                  <a:pt x="27887" y="21632"/>
                </a:cubicBezTo>
                <a:close/>
                <a:moveTo>
                  <a:pt x="27887" y="25551"/>
                </a:moveTo>
                <a:cubicBezTo>
                  <a:pt x="28113" y="25551"/>
                  <a:pt x="28302" y="25739"/>
                  <a:pt x="28302" y="25965"/>
                </a:cubicBezTo>
                <a:cubicBezTo>
                  <a:pt x="28302" y="26192"/>
                  <a:pt x="28113" y="26361"/>
                  <a:pt x="27887" y="26361"/>
                </a:cubicBezTo>
                <a:cubicBezTo>
                  <a:pt x="27680" y="26361"/>
                  <a:pt x="27492" y="26192"/>
                  <a:pt x="27492" y="25965"/>
                </a:cubicBezTo>
                <a:cubicBezTo>
                  <a:pt x="27492" y="25739"/>
                  <a:pt x="27680" y="25551"/>
                  <a:pt x="27887" y="25551"/>
                </a:cubicBezTo>
                <a:close/>
                <a:moveTo>
                  <a:pt x="27887" y="23610"/>
                </a:moveTo>
                <a:cubicBezTo>
                  <a:pt x="28113" y="23610"/>
                  <a:pt x="28302" y="23780"/>
                  <a:pt x="28302" y="24006"/>
                </a:cubicBezTo>
                <a:cubicBezTo>
                  <a:pt x="28302" y="24213"/>
                  <a:pt x="28113" y="24401"/>
                  <a:pt x="27887" y="24401"/>
                </a:cubicBezTo>
                <a:cubicBezTo>
                  <a:pt x="27680" y="24401"/>
                  <a:pt x="27492" y="24213"/>
                  <a:pt x="27492" y="24006"/>
                </a:cubicBezTo>
                <a:cubicBezTo>
                  <a:pt x="27492" y="23780"/>
                  <a:pt x="27680" y="23610"/>
                  <a:pt x="27887" y="23610"/>
                </a:cubicBezTo>
                <a:close/>
                <a:moveTo>
                  <a:pt x="27887" y="20501"/>
                </a:moveTo>
                <a:cubicBezTo>
                  <a:pt x="27661" y="20501"/>
                  <a:pt x="27473" y="20313"/>
                  <a:pt x="27473" y="20086"/>
                </a:cubicBezTo>
                <a:cubicBezTo>
                  <a:pt x="27473" y="19842"/>
                  <a:pt x="27661" y="19653"/>
                  <a:pt x="27887" y="19653"/>
                </a:cubicBezTo>
                <a:cubicBezTo>
                  <a:pt x="28132" y="19653"/>
                  <a:pt x="28321" y="19842"/>
                  <a:pt x="28321" y="20086"/>
                </a:cubicBezTo>
                <a:cubicBezTo>
                  <a:pt x="28321" y="20313"/>
                  <a:pt x="28132" y="20501"/>
                  <a:pt x="27887" y="20501"/>
                </a:cubicBezTo>
                <a:close/>
                <a:moveTo>
                  <a:pt x="27887" y="18541"/>
                </a:moveTo>
                <a:cubicBezTo>
                  <a:pt x="27661" y="18541"/>
                  <a:pt x="27473" y="18353"/>
                  <a:pt x="27473" y="18108"/>
                </a:cubicBezTo>
                <a:cubicBezTo>
                  <a:pt x="27473" y="17882"/>
                  <a:pt x="27661" y="17693"/>
                  <a:pt x="27887" y="17693"/>
                </a:cubicBezTo>
                <a:cubicBezTo>
                  <a:pt x="28132" y="17693"/>
                  <a:pt x="28321" y="17882"/>
                  <a:pt x="28321" y="18108"/>
                </a:cubicBezTo>
                <a:cubicBezTo>
                  <a:pt x="28321" y="18353"/>
                  <a:pt x="28132" y="18541"/>
                  <a:pt x="27887" y="18541"/>
                </a:cubicBezTo>
                <a:close/>
                <a:moveTo>
                  <a:pt x="27887" y="16582"/>
                </a:moveTo>
                <a:cubicBezTo>
                  <a:pt x="27661" y="16582"/>
                  <a:pt x="27473" y="16393"/>
                  <a:pt x="27473" y="16148"/>
                </a:cubicBezTo>
                <a:cubicBezTo>
                  <a:pt x="27473" y="15922"/>
                  <a:pt x="27661" y="15734"/>
                  <a:pt x="27887" y="15734"/>
                </a:cubicBezTo>
                <a:cubicBezTo>
                  <a:pt x="28132" y="15734"/>
                  <a:pt x="28321" y="15922"/>
                  <a:pt x="28321" y="16148"/>
                </a:cubicBezTo>
                <a:cubicBezTo>
                  <a:pt x="28321" y="16393"/>
                  <a:pt x="28132" y="16582"/>
                  <a:pt x="27887" y="16582"/>
                </a:cubicBezTo>
                <a:close/>
                <a:moveTo>
                  <a:pt x="27906" y="13831"/>
                </a:moveTo>
                <a:cubicBezTo>
                  <a:pt x="28095" y="13831"/>
                  <a:pt x="28264" y="13981"/>
                  <a:pt x="28264" y="14189"/>
                </a:cubicBezTo>
                <a:cubicBezTo>
                  <a:pt x="28264" y="14396"/>
                  <a:pt x="28095" y="14566"/>
                  <a:pt x="27906" y="14566"/>
                </a:cubicBezTo>
                <a:cubicBezTo>
                  <a:pt x="27699" y="14566"/>
                  <a:pt x="27529" y="14396"/>
                  <a:pt x="27529" y="14189"/>
                </a:cubicBezTo>
                <a:cubicBezTo>
                  <a:pt x="27529" y="13981"/>
                  <a:pt x="27699" y="13831"/>
                  <a:pt x="27906" y="13831"/>
                </a:cubicBezTo>
                <a:close/>
                <a:moveTo>
                  <a:pt x="27887" y="11871"/>
                </a:moveTo>
                <a:cubicBezTo>
                  <a:pt x="28095" y="11871"/>
                  <a:pt x="28264" y="12022"/>
                  <a:pt x="28264" y="12229"/>
                </a:cubicBezTo>
                <a:cubicBezTo>
                  <a:pt x="28264" y="12436"/>
                  <a:pt x="28095" y="12606"/>
                  <a:pt x="27887" y="12606"/>
                </a:cubicBezTo>
                <a:cubicBezTo>
                  <a:pt x="27699" y="12606"/>
                  <a:pt x="27529" y="12436"/>
                  <a:pt x="27529" y="12229"/>
                </a:cubicBezTo>
                <a:cubicBezTo>
                  <a:pt x="27529" y="12022"/>
                  <a:pt x="27699" y="11871"/>
                  <a:pt x="27887" y="11871"/>
                </a:cubicBezTo>
                <a:close/>
                <a:moveTo>
                  <a:pt x="27887" y="10665"/>
                </a:moveTo>
                <a:cubicBezTo>
                  <a:pt x="27680" y="10665"/>
                  <a:pt x="27510" y="10496"/>
                  <a:pt x="27510" y="10269"/>
                </a:cubicBezTo>
                <a:cubicBezTo>
                  <a:pt x="27510" y="10062"/>
                  <a:pt x="27680" y="9893"/>
                  <a:pt x="27887" y="9893"/>
                </a:cubicBezTo>
                <a:cubicBezTo>
                  <a:pt x="28113" y="9893"/>
                  <a:pt x="28283" y="10062"/>
                  <a:pt x="28283" y="10269"/>
                </a:cubicBezTo>
                <a:cubicBezTo>
                  <a:pt x="28283" y="10496"/>
                  <a:pt x="28113" y="10665"/>
                  <a:pt x="27887" y="10665"/>
                </a:cubicBezTo>
                <a:close/>
                <a:moveTo>
                  <a:pt x="27887" y="8706"/>
                </a:moveTo>
                <a:cubicBezTo>
                  <a:pt x="27680" y="8706"/>
                  <a:pt x="27510" y="8536"/>
                  <a:pt x="27510" y="8310"/>
                </a:cubicBezTo>
                <a:cubicBezTo>
                  <a:pt x="27510" y="8103"/>
                  <a:pt x="27680" y="7914"/>
                  <a:pt x="27887" y="7914"/>
                </a:cubicBezTo>
                <a:cubicBezTo>
                  <a:pt x="28113" y="7914"/>
                  <a:pt x="28283" y="8103"/>
                  <a:pt x="28283" y="8310"/>
                </a:cubicBezTo>
                <a:cubicBezTo>
                  <a:pt x="28283" y="8536"/>
                  <a:pt x="28113" y="8706"/>
                  <a:pt x="27887" y="8706"/>
                </a:cubicBezTo>
                <a:close/>
                <a:moveTo>
                  <a:pt x="27887" y="6727"/>
                </a:moveTo>
                <a:cubicBezTo>
                  <a:pt x="27699" y="6727"/>
                  <a:pt x="27529" y="6557"/>
                  <a:pt x="27529" y="6350"/>
                </a:cubicBezTo>
                <a:cubicBezTo>
                  <a:pt x="27529" y="6162"/>
                  <a:pt x="27699" y="5992"/>
                  <a:pt x="27887" y="5992"/>
                </a:cubicBezTo>
                <a:cubicBezTo>
                  <a:pt x="28095" y="5992"/>
                  <a:pt x="28264" y="6162"/>
                  <a:pt x="28264" y="6350"/>
                </a:cubicBezTo>
                <a:cubicBezTo>
                  <a:pt x="28264" y="6557"/>
                  <a:pt x="28095" y="6727"/>
                  <a:pt x="27887" y="6727"/>
                </a:cubicBezTo>
                <a:close/>
                <a:moveTo>
                  <a:pt x="27887" y="4767"/>
                </a:moveTo>
                <a:cubicBezTo>
                  <a:pt x="27699" y="4767"/>
                  <a:pt x="27529" y="4598"/>
                  <a:pt x="27529" y="4391"/>
                </a:cubicBezTo>
                <a:cubicBezTo>
                  <a:pt x="27529" y="4183"/>
                  <a:pt x="27699" y="4033"/>
                  <a:pt x="27887" y="4033"/>
                </a:cubicBezTo>
                <a:cubicBezTo>
                  <a:pt x="28095" y="4033"/>
                  <a:pt x="28264" y="4183"/>
                  <a:pt x="28264" y="4391"/>
                </a:cubicBezTo>
                <a:cubicBezTo>
                  <a:pt x="28264" y="4598"/>
                  <a:pt x="28095" y="4767"/>
                  <a:pt x="27887" y="4767"/>
                </a:cubicBezTo>
                <a:close/>
                <a:moveTo>
                  <a:pt x="27887" y="2808"/>
                </a:moveTo>
                <a:cubicBezTo>
                  <a:pt x="27699" y="2808"/>
                  <a:pt x="27529" y="2638"/>
                  <a:pt x="27529" y="2431"/>
                </a:cubicBezTo>
                <a:cubicBezTo>
                  <a:pt x="27529" y="2224"/>
                  <a:pt x="27699" y="2054"/>
                  <a:pt x="27887" y="2054"/>
                </a:cubicBezTo>
                <a:cubicBezTo>
                  <a:pt x="28095" y="2054"/>
                  <a:pt x="28264" y="2224"/>
                  <a:pt x="28264" y="2431"/>
                </a:cubicBezTo>
                <a:cubicBezTo>
                  <a:pt x="28264" y="2638"/>
                  <a:pt x="28095" y="2808"/>
                  <a:pt x="27887" y="2808"/>
                </a:cubicBezTo>
                <a:close/>
                <a:moveTo>
                  <a:pt x="27887" y="829"/>
                </a:moveTo>
                <a:cubicBezTo>
                  <a:pt x="27699" y="829"/>
                  <a:pt x="27529" y="679"/>
                  <a:pt x="27529" y="471"/>
                </a:cubicBezTo>
                <a:cubicBezTo>
                  <a:pt x="27529" y="264"/>
                  <a:pt x="27699" y="113"/>
                  <a:pt x="27887" y="113"/>
                </a:cubicBezTo>
                <a:cubicBezTo>
                  <a:pt x="28095" y="113"/>
                  <a:pt x="28264" y="264"/>
                  <a:pt x="28264" y="471"/>
                </a:cubicBezTo>
                <a:cubicBezTo>
                  <a:pt x="28264" y="679"/>
                  <a:pt x="28095" y="829"/>
                  <a:pt x="27887" y="829"/>
                </a:cubicBezTo>
                <a:close/>
                <a:moveTo>
                  <a:pt x="25928" y="34237"/>
                </a:moveTo>
                <a:cubicBezTo>
                  <a:pt x="25683" y="34237"/>
                  <a:pt x="25494" y="34030"/>
                  <a:pt x="25494" y="33785"/>
                </a:cubicBezTo>
                <a:cubicBezTo>
                  <a:pt x="25494" y="33540"/>
                  <a:pt x="25683" y="33352"/>
                  <a:pt x="25928" y="33352"/>
                </a:cubicBezTo>
                <a:cubicBezTo>
                  <a:pt x="26173" y="33352"/>
                  <a:pt x="26380" y="33540"/>
                  <a:pt x="26380" y="33785"/>
                </a:cubicBezTo>
                <a:cubicBezTo>
                  <a:pt x="26380" y="34030"/>
                  <a:pt x="26173" y="34237"/>
                  <a:pt x="25928" y="34237"/>
                </a:cubicBezTo>
                <a:close/>
                <a:moveTo>
                  <a:pt x="25928" y="32259"/>
                </a:moveTo>
                <a:cubicBezTo>
                  <a:pt x="25701" y="32259"/>
                  <a:pt x="25513" y="32070"/>
                  <a:pt x="25513" y="31825"/>
                </a:cubicBezTo>
                <a:cubicBezTo>
                  <a:pt x="25513" y="31599"/>
                  <a:pt x="25701" y="31392"/>
                  <a:pt x="25928" y="31392"/>
                </a:cubicBezTo>
                <a:cubicBezTo>
                  <a:pt x="26173" y="31392"/>
                  <a:pt x="26361" y="31599"/>
                  <a:pt x="26361" y="31825"/>
                </a:cubicBezTo>
                <a:cubicBezTo>
                  <a:pt x="26361" y="32070"/>
                  <a:pt x="26173" y="32259"/>
                  <a:pt x="25928" y="32259"/>
                </a:cubicBezTo>
                <a:close/>
                <a:moveTo>
                  <a:pt x="25928" y="30299"/>
                </a:moveTo>
                <a:cubicBezTo>
                  <a:pt x="25701" y="30299"/>
                  <a:pt x="25513" y="30111"/>
                  <a:pt x="25513" y="29866"/>
                </a:cubicBezTo>
                <a:cubicBezTo>
                  <a:pt x="25513" y="29621"/>
                  <a:pt x="25701" y="29432"/>
                  <a:pt x="25928" y="29432"/>
                </a:cubicBezTo>
                <a:cubicBezTo>
                  <a:pt x="26173" y="29432"/>
                  <a:pt x="26361" y="29621"/>
                  <a:pt x="26361" y="29866"/>
                </a:cubicBezTo>
                <a:cubicBezTo>
                  <a:pt x="26361" y="30111"/>
                  <a:pt x="26173" y="30299"/>
                  <a:pt x="25928" y="30299"/>
                </a:cubicBezTo>
                <a:close/>
                <a:moveTo>
                  <a:pt x="25928" y="28321"/>
                </a:moveTo>
                <a:cubicBezTo>
                  <a:pt x="25701" y="28321"/>
                  <a:pt x="25513" y="28132"/>
                  <a:pt x="25513" y="27906"/>
                </a:cubicBezTo>
                <a:cubicBezTo>
                  <a:pt x="25513" y="27680"/>
                  <a:pt x="25701" y="27473"/>
                  <a:pt x="25928" y="27473"/>
                </a:cubicBezTo>
                <a:cubicBezTo>
                  <a:pt x="26173" y="27473"/>
                  <a:pt x="26361" y="27661"/>
                  <a:pt x="26361" y="27906"/>
                </a:cubicBezTo>
                <a:cubicBezTo>
                  <a:pt x="26361" y="28132"/>
                  <a:pt x="26173" y="28321"/>
                  <a:pt x="25928" y="28321"/>
                </a:cubicBezTo>
                <a:close/>
                <a:moveTo>
                  <a:pt x="25928" y="26380"/>
                </a:moveTo>
                <a:cubicBezTo>
                  <a:pt x="25701" y="26380"/>
                  <a:pt x="25513" y="26192"/>
                  <a:pt x="25513" y="25947"/>
                </a:cubicBezTo>
                <a:cubicBezTo>
                  <a:pt x="25513" y="25720"/>
                  <a:pt x="25701" y="25532"/>
                  <a:pt x="25928" y="25532"/>
                </a:cubicBezTo>
                <a:cubicBezTo>
                  <a:pt x="26173" y="25532"/>
                  <a:pt x="26361" y="25720"/>
                  <a:pt x="26361" y="25947"/>
                </a:cubicBezTo>
                <a:cubicBezTo>
                  <a:pt x="26361" y="26192"/>
                  <a:pt x="26173" y="26380"/>
                  <a:pt x="25928" y="26380"/>
                </a:cubicBezTo>
                <a:close/>
                <a:moveTo>
                  <a:pt x="25928" y="19653"/>
                </a:moveTo>
                <a:cubicBezTo>
                  <a:pt x="26173" y="19653"/>
                  <a:pt x="26361" y="19842"/>
                  <a:pt x="26361" y="20068"/>
                </a:cubicBezTo>
                <a:cubicBezTo>
                  <a:pt x="26361" y="20313"/>
                  <a:pt x="26173" y="20482"/>
                  <a:pt x="25928" y="20482"/>
                </a:cubicBezTo>
                <a:cubicBezTo>
                  <a:pt x="25701" y="20482"/>
                  <a:pt x="25513" y="20313"/>
                  <a:pt x="25513" y="20068"/>
                </a:cubicBezTo>
                <a:cubicBezTo>
                  <a:pt x="25513" y="19842"/>
                  <a:pt x="25701" y="19653"/>
                  <a:pt x="25928" y="19653"/>
                </a:cubicBezTo>
                <a:close/>
                <a:moveTo>
                  <a:pt x="25928" y="22442"/>
                </a:moveTo>
                <a:cubicBezTo>
                  <a:pt x="25720" y="22442"/>
                  <a:pt x="25532" y="22253"/>
                  <a:pt x="25532" y="22027"/>
                </a:cubicBezTo>
                <a:cubicBezTo>
                  <a:pt x="25532" y="21801"/>
                  <a:pt x="25720" y="21632"/>
                  <a:pt x="25928" y="21632"/>
                </a:cubicBezTo>
                <a:cubicBezTo>
                  <a:pt x="26154" y="21632"/>
                  <a:pt x="26342" y="21801"/>
                  <a:pt x="26342" y="22027"/>
                </a:cubicBezTo>
                <a:cubicBezTo>
                  <a:pt x="26342" y="22253"/>
                  <a:pt x="26154" y="22442"/>
                  <a:pt x="25928" y="22442"/>
                </a:cubicBezTo>
                <a:close/>
                <a:moveTo>
                  <a:pt x="25928" y="24401"/>
                </a:moveTo>
                <a:cubicBezTo>
                  <a:pt x="25701" y="24401"/>
                  <a:pt x="25532" y="24213"/>
                  <a:pt x="25532" y="23987"/>
                </a:cubicBezTo>
                <a:cubicBezTo>
                  <a:pt x="25532" y="23761"/>
                  <a:pt x="25701" y="23572"/>
                  <a:pt x="25928" y="23572"/>
                </a:cubicBezTo>
                <a:cubicBezTo>
                  <a:pt x="26154" y="23572"/>
                  <a:pt x="26342" y="23761"/>
                  <a:pt x="26342" y="23987"/>
                </a:cubicBezTo>
                <a:cubicBezTo>
                  <a:pt x="26342" y="24213"/>
                  <a:pt x="26154" y="24401"/>
                  <a:pt x="25928" y="24401"/>
                </a:cubicBezTo>
                <a:close/>
                <a:moveTo>
                  <a:pt x="25928" y="18523"/>
                </a:moveTo>
                <a:cubicBezTo>
                  <a:pt x="25701" y="18523"/>
                  <a:pt x="25513" y="18334"/>
                  <a:pt x="25513" y="18108"/>
                </a:cubicBezTo>
                <a:cubicBezTo>
                  <a:pt x="25513" y="17882"/>
                  <a:pt x="25701" y="17693"/>
                  <a:pt x="25928" y="17693"/>
                </a:cubicBezTo>
                <a:cubicBezTo>
                  <a:pt x="26173" y="17693"/>
                  <a:pt x="26361" y="17882"/>
                  <a:pt x="26361" y="18108"/>
                </a:cubicBezTo>
                <a:cubicBezTo>
                  <a:pt x="26361" y="18334"/>
                  <a:pt x="26173" y="18523"/>
                  <a:pt x="25928" y="18523"/>
                </a:cubicBezTo>
                <a:close/>
                <a:moveTo>
                  <a:pt x="25928" y="16582"/>
                </a:moveTo>
                <a:cubicBezTo>
                  <a:pt x="25701" y="16582"/>
                  <a:pt x="25513" y="16374"/>
                  <a:pt x="25513" y="16148"/>
                </a:cubicBezTo>
                <a:cubicBezTo>
                  <a:pt x="25513" y="15903"/>
                  <a:pt x="25701" y="15715"/>
                  <a:pt x="25928" y="15715"/>
                </a:cubicBezTo>
                <a:cubicBezTo>
                  <a:pt x="26173" y="15715"/>
                  <a:pt x="26361" y="15903"/>
                  <a:pt x="26361" y="16148"/>
                </a:cubicBezTo>
                <a:cubicBezTo>
                  <a:pt x="26361" y="16374"/>
                  <a:pt x="26173" y="16582"/>
                  <a:pt x="25928" y="16582"/>
                </a:cubicBezTo>
                <a:close/>
                <a:moveTo>
                  <a:pt x="25928" y="14584"/>
                </a:moveTo>
                <a:cubicBezTo>
                  <a:pt x="25701" y="14584"/>
                  <a:pt x="25532" y="14415"/>
                  <a:pt x="25532" y="14189"/>
                </a:cubicBezTo>
                <a:cubicBezTo>
                  <a:pt x="25532" y="13963"/>
                  <a:pt x="25701" y="13793"/>
                  <a:pt x="25928" y="13793"/>
                </a:cubicBezTo>
                <a:cubicBezTo>
                  <a:pt x="26154" y="13793"/>
                  <a:pt x="26342" y="13963"/>
                  <a:pt x="26342" y="14189"/>
                </a:cubicBezTo>
                <a:cubicBezTo>
                  <a:pt x="26342" y="14415"/>
                  <a:pt x="26154" y="14584"/>
                  <a:pt x="25928" y="14584"/>
                </a:cubicBezTo>
                <a:close/>
                <a:moveTo>
                  <a:pt x="25928" y="12606"/>
                </a:moveTo>
                <a:cubicBezTo>
                  <a:pt x="25720" y="12606"/>
                  <a:pt x="25551" y="12436"/>
                  <a:pt x="25551" y="12229"/>
                </a:cubicBezTo>
                <a:cubicBezTo>
                  <a:pt x="25551" y="12022"/>
                  <a:pt x="25720" y="11833"/>
                  <a:pt x="25928" y="11833"/>
                </a:cubicBezTo>
                <a:cubicBezTo>
                  <a:pt x="26154" y="11833"/>
                  <a:pt x="26323" y="12022"/>
                  <a:pt x="26323" y="12229"/>
                </a:cubicBezTo>
                <a:cubicBezTo>
                  <a:pt x="26323" y="12436"/>
                  <a:pt x="26154" y="12606"/>
                  <a:pt x="25928" y="12606"/>
                </a:cubicBezTo>
                <a:close/>
                <a:moveTo>
                  <a:pt x="25928" y="10665"/>
                </a:moveTo>
                <a:cubicBezTo>
                  <a:pt x="25720" y="10665"/>
                  <a:pt x="25551" y="10477"/>
                  <a:pt x="25551" y="10269"/>
                </a:cubicBezTo>
                <a:cubicBezTo>
                  <a:pt x="25551" y="10043"/>
                  <a:pt x="25720" y="9874"/>
                  <a:pt x="25928" y="9874"/>
                </a:cubicBezTo>
                <a:cubicBezTo>
                  <a:pt x="26154" y="9874"/>
                  <a:pt x="26323" y="10043"/>
                  <a:pt x="26323" y="10269"/>
                </a:cubicBezTo>
                <a:cubicBezTo>
                  <a:pt x="26323" y="10477"/>
                  <a:pt x="26154" y="10665"/>
                  <a:pt x="25928" y="10665"/>
                </a:cubicBezTo>
                <a:close/>
                <a:moveTo>
                  <a:pt x="25928" y="8706"/>
                </a:moveTo>
                <a:cubicBezTo>
                  <a:pt x="25720" y="8706"/>
                  <a:pt x="25551" y="8536"/>
                  <a:pt x="25551" y="8310"/>
                </a:cubicBezTo>
                <a:cubicBezTo>
                  <a:pt x="25551" y="8103"/>
                  <a:pt x="25720" y="7914"/>
                  <a:pt x="25928" y="7914"/>
                </a:cubicBezTo>
                <a:cubicBezTo>
                  <a:pt x="26154" y="7914"/>
                  <a:pt x="26323" y="8084"/>
                  <a:pt x="26323" y="8310"/>
                </a:cubicBezTo>
                <a:cubicBezTo>
                  <a:pt x="26323" y="8536"/>
                  <a:pt x="26154" y="8706"/>
                  <a:pt x="25928" y="8706"/>
                </a:cubicBezTo>
                <a:close/>
                <a:moveTo>
                  <a:pt x="25928" y="6727"/>
                </a:moveTo>
                <a:cubicBezTo>
                  <a:pt x="25720" y="6727"/>
                  <a:pt x="25551" y="6557"/>
                  <a:pt x="25551" y="6350"/>
                </a:cubicBezTo>
                <a:cubicBezTo>
                  <a:pt x="25551" y="6143"/>
                  <a:pt x="25720" y="5954"/>
                  <a:pt x="25928" y="5954"/>
                </a:cubicBezTo>
                <a:cubicBezTo>
                  <a:pt x="26154" y="5954"/>
                  <a:pt x="26323" y="6143"/>
                  <a:pt x="26323" y="6350"/>
                </a:cubicBezTo>
                <a:cubicBezTo>
                  <a:pt x="26323" y="6557"/>
                  <a:pt x="26154" y="6727"/>
                  <a:pt x="25928" y="6727"/>
                </a:cubicBezTo>
                <a:close/>
                <a:moveTo>
                  <a:pt x="25928" y="4767"/>
                </a:moveTo>
                <a:cubicBezTo>
                  <a:pt x="25739" y="4767"/>
                  <a:pt x="25570" y="4598"/>
                  <a:pt x="25570" y="4391"/>
                </a:cubicBezTo>
                <a:cubicBezTo>
                  <a:pt x="25570" y="4183"/>
                  <a:pt x="25720" y="4014"/>
                  <a:pt x="25928" y="4014"/>
                </a:cubicBezTo>
                <a:cubicBezTo>
                  <a:pt x="26135" y="4014"/>
                  <a:pt x="26304" y="4183"/>
                  <a:pt x="26304" y="4391"/>
                </a:cubicBezTo>
                <a:cubicBezTo>
                  <a:pt x="26304" y="4598"/>
                  <a:pt x="26135" y="4767"/>
                  <a:pt x="25928" y="4767"/>
                </a:cubicBezTo>
                <a:close/>
                <a:moveTo>
                  <a:pt x="25928" y="2789"/>
                </a:moveTo>
                <a:cubicBezTo>
                  <a:pt x="25739" y="2789"/>
                  <a:pt x="25570" y="2638"/>
                  <a:pt x="25570" y="2431"/>
                </a:cubicBezTo>
                <a:cubicBezTo>
                  <a:pt x="25570" y="2224"/>
                  <a:pt x="25720" y="2054"/>
                  <a:pt x="25928" y="2054"/>
                </a:cubicBezTo>
                <a:cubicBezTo>
                  <a:pt x="26135" y="2054"/>
                  <a:pt x="26304" y="2224"/>
                  <a:pt x="26304" y="2431"/>
                </a:cubicBezTo>
                <a:cubicBezTo>
                  <a:pt x="26304" y="2638"/>
                  <a:pt x="26135" y="2789"/>
                  <a:pt x="25928" y="2789"/>
                </a:cubicBezTo>
                <a:close/>
                <a:moveTo>
                  <a:pt x="25928" y="829"/>
                </a:moveTo>
                <a:cubicBezTo>
                  <a:pt x="25739" y="829"/>
                  <a:pt x="25570" y="660"/>
                  <a:pt x="25570" y="471"/>
                </a:cubicBezTo>
                <a:cubicBezTo>
                  <a:pt x="25570" y="264"/>
                  <a:pt x="25720" y="94"/>
                  <a:pt x="25928" y="94"/>
                </a:cubicBezTo>
                <a:cubicBezTo>
                  <a:pt x="26135" y="94"/>
                  <a:pt x="26304" y="264"/>
                  <a:pt x="26304" y="471"/>
                </a:cubicBezTo>
                <a:cubicBezTo>
                  <a:pt x="26304" y="660"/>
                  <a:pt x="26135" y="829"/>
                  <a:pt x="25928" y="829"/>
                </a:cubicBezTo>
                <a:close/>
                <a:moveTo>
                  <a:pt x="23968" y="32278"/>
                </a:moveTo>
                <a:cubicBezTo>
                  <a:pt x="23723" y="32278"/>
                  <a:pt x="23535" y="32070"/>
                  <a:pt x="23535" y="31825"/>
                </a:cubicBezTo>
                <a:cubicBezTo>
                  <a:pt x="23535" y="31581"/>
                  <a:pt x="23723" y="31373"/>
                  <a:pt x="23968" y="31373"/>
                </a:cubicBezTo>
                <a:cubicBezTo>
                  <a:pt x="24213" y="31373"/>
                  <a:pt x="24420" y="31581"/>
                  <a:pt x="24420" y="31825"/>
                </a:cubicBezTo>
                <a:cubicBezTo>
                  <a:pt x="24420" y="32070"/>
                  <a:pt x="24213" y="32278"/>
                  <a:pt x="23968" y="32278"/>
                </a:cubicBezTo>
                <a:close/>
                <a:moveTo>
                  <a:pt x="23968" y="30299"/>
                </a:moveTo>
                <a:cubicBezTo>
                  <a:pt x="23723" y="30299"/>
                  <a:pt x="23535" y="30111"/>
                  <a:pt x="23535" y="29866"/>
                </a:cubicBezTo>
                <a:cubicBezTo>
                  <a:pt x="23535" y="29621"/>
                  <a:pt x="23723" y="29432"/>
                  <a:pt x="23968" y="29432"/>
                </a:cubicBezTo>
                <a:cubicBezTo>
                  <a:pt x="24213" y="29432"/>
                  <a:pt x="24420" y="29621"/>
                  <a:pt x="24420" y="29866"/>
                </a:cubicBezTo>
                <a:cubicBezTo>
                  <a:pt x="24420" y="30111"/>
                  <a:pt x="24213" y="30299"/>
                  <a:pt x="23968" y="30299"/>
                </a:cubicBezTo>
                <a:close/>
                <a:moveTo>
                  <a:pt x="23968" y="28321"/>
                </a:moveTo>
                <a:cubicBezTo>
                  <a:pt x="23742" y="28321"/>
                  <a:pt x="23553" y="28132"/>
                  <a:pt x="23553" y="27906"/>
                </a:cubicBezTo>
                <a:cubicBezTo>
                  <a:pt x="23553" y="27661"/>
                  <a:pt x="23742" y="27473"/>
                  <a:pt x="23968" y="27473"/>
                </a:cubicBezTo>
                <a:cubicBezTo>
                  <a:pt x="24213" y="27473"/>
                  <a:pt x="24401" y="27661"/>
                  <a:pt x="24401" y="27906"/>
                </a:cubicBezTo>
                <a:cubicBezTo>
                  <a:pt x="24401" y="28132"/>
                  <a:pt x="24213" y="28321"/>
                  <a:pt x="23968" y="28321"/>
                </a:cubicBezTo>
                <a:close/>
                <a:moveTo>
                  <a:pt x="23968" y="26380"/>
                </a:moveTo>
                <a:cubicBezTo>
                  <a:pt x="23742" y="26380"/>
                  <a:pt x="23553" y="26192"/>
                  <a:pt x="23553" y="25947"/>
                </a:cubicBezTo>
                <a:cubicBezTo>
                  <a:pt x="23553" y="25720"/>
                  <a:pt x="23742" y="25532"/>
                  <a:pt x="23968" y="25532"/>
                </a:cubicBezTo>
                <a:cubicBezTo>
                  <a:pt x="24213" y="25532"/>
                  <a:pt x="24401" y="25720"/>
                  <a:pt x="24401" y="25947"/>
                </a:cubicBezTo>
                <a:cubicBezTo>
                  <a:pt x="24401" y="26192"/>
                  <a:pt x="24213" y="26380"/>
                  <a:pt x="23968" y="26380"/>
                </a:cubicBezTo>
                <a:close/>
                <a:moveTo>
                  <a:pt x="23968" y="24401"/>
                </a:moveTo>
                <a:cubicBezTo>
                  <a:pt x="23742" y="24401"/>
                  <a:pt x="23553" y="24213"/>
                  <a:pt x="23553" y="23987"/>
                </a:cubicBezTo>
                <a:cubicBezTo>
                  <a:pt x="23553" y="23761"/>
                  <a:pt x="23742" y="23572"/>
                  <a:pt x="23968" y="23572"/>
                </a:cubicBezTo>
                <a:cubicBezTo>
                  <a:pt x="24213" y="23572"/>
                  <a:pt x="24401" y="23761"/>
                  <a:pt x="24401" y="23987"/>
                </a:cubicBezTo>
                <a:cubicBezTo>
                  <a:pt x="24401" y="24213"/>
                  <a:pt x="24213" y="24401"/>
                  <a:pt x="23968" y="24401"/>
                </a:cubicBezTo>
                <a:close/>
                <a:moveTo>
                  <a:pt x="23968" y="22461"/>
                </a:moveTo>
                <a:cubicBezTo>
                  <a:pt x="23742" y="22461"/>
                  <a:pt x="23553" y="22253"/>
                  <a:pt x="23553" y="22027"/>
                </a:cubicBezTo>
                <a:cubicBezTo>
                  <a:pt x="23553" y="21782"/>
                  <a:pt x="23742" y="21594"/>
                  <a:pt x="23968" y="21594"/>
                </a:cubicBezTo>
                <a:cubicBezTo>
                  <a:pt x="24213" y="21594"/>
                  <a:pt x="24401" y="21782"/>
                  <a:pt x="24401" y="22027"/>
                </a:cubicBezTo>
                <a:cubicBezTo>
                  <a:pt x="24401" y="22253"/>
                  <a:pt x="24213" y="22461"/>
                  <a:pt x="23968" y="22461"/>
                </a:cubicBezTo>
                <a:close/>
                <a:moveTo>
                  <a:pt x="23968" y="20482"/>
                </a:moveTo>
                <a:cubicBezTo>
                  <a:pt x="23742" y="20482"/>
                  <a:pt x="23553" y="20294"/>
                  <a:pt x="23553" y="20068"/>
                </a:cubicBezTo>
                <a:cubicBezTo>
                  <a:pt x="23553" y="19842"/>
                  <a:pt x="23742" y="19653"/>
                  <a:pt x="23968" y="19653"/>
                </a:cubicBezTo>
                <a:cubicBezTo>
                  <a:pt x="24194" y="19653"/>
                  <a:pt x="24382" y="19842"/>
                  <a:pt x="24382" y="20068"/>
                </a:cubicBezTo>
                <a:cubicBezTo>
                  <a:pt x="24382" y="20294"/>
                  <a:pt x="24194" y="20482"/>
                  <a:pt x="23968" y="20482"/>
                </a:cubicBezTo>
                <a:close/>
                <a:moveTo>
                  <a:pt x="23968" y="18504"/>
                </a:moveTo>
                <a:cubicBezTo>
                  <a:pt x="23742" y="18504"/>
                  <a:pt x="23553" y="18315"/>
                  <a:pt x="23553" y="18089"/>
                </a:cubicBezTo>
                <a:cubicBezTo>
                  <a:pt x="23553" y="17863"/>
                  <a:pt x="23742" y="17693"/>
                  <a:pt x="23968" y="17693"/>
                </a:cubicBezTo>
                <a:cubicBezTo>
                  <a:pt x="24194" y="17693"/>
                  <a:pt x="24382" y="17863"/>
                  <a:pt x="24382" y="18089"/>
                </a:cubicBezTo>
                <a:cubicBezTo>
                  <a:pt x="24382" y="18315"/>
                  <a:pt x="24194" y="18504"/>
                  <a:pt x="23968" y="18504"/>
                </a:cubicBezTo>
                <a:close/>
                <a:moveTo>
                  <a:pt x="23968" y="16544"/>
                </a:moveTo>
                <a:cubicBezTo>
                  <a:pt x="23742" y="16544"/>
                  <a:pt x="23553" y="16374"/>
                  <a:pt x="23553" y="16148"/>
                </a:cubicBezTo>
                <a:cubicBezTo>
                  <a:pt x="23553" y="15903"/>
                  <a:pt x="23742" y="15734"/>
                  <a:pt x="23968" y="15734"/>
                </a:cubicBezTo>
                <a:cubicBezTo>
                  <a:pt x="24194" y="15734"/>
                  <a:pt x="24382" y="15903"/>
                  <a:pt x="24382" y="16148"/>
                </a:cubicBezTo>
                <a:cubicBezTo>
                  <a:pt x="24382" y="16374"/>
                  <a:pt x="24194" y="16544"/>
                  <a:pt x="23968" y="16544"/>
                </a:cubicBezTo>
                <a:close/>
                <a:moveTo>
                  <a:pt x="23968" y="14584"/>
                </a:moveTo>
                <a:cubicBezTo>
                  <a:pt x="23742" y="14584"/>
                  <a:pt x="23572" y="14396"/>
                  <a:pt x="23572" y="14189"/>
                </a:cubicBezTo>
                <a:cubicBezTo>
                  <a:pt x="23572" y="13963"/>
                  <a:pt x="23742" y="13774"/>
                  <a:pt x="23968" y="13774"/>
                </a:cubicBezTo>
                <a:cubicBezTo>
                  <a:pt x="24194" y="13774"/>
                  <a:pt x="24382" y="13963"/>
                  <a:pt x="24382" y="14189"/>
                </a:cubicBezTo>
                <a:cubicBezTo>
                  <a:pt x="24382" y="14415"/>
                  <a:pt x="24194" y="14584"/>
                  <a:pt x="23968" y="14584"/>
                </a:cubicBezTo>
                <a:close/>
                <a:moveTo>
                  <a:pt x="23968" y="12606"/>
                </a:moveTo>
                <a:cubicBezTo>
                  <a:pt x="23761" y="12606"/>
                  <a:pt x="23572" y="12436"/>
                  <a:pt x="23572" y="12210"/>
                </a:cubicBezTo>
                <a:cubicBezTo>
                  <a:pt x="23572" y="12003"/>
                  <a:pt x="23761" y="11815"/>
                  <a:pt x="23968" y="11815"/>
                </a:cubicBezTo>
                <a:cubicBezTo>
                  <a:pt x="24194" y="11815"/>
                  <a:pt x="24364" y="12003"/>
                  <a:pt x="24364" y="12210"/>
                </a:cubicBezTo>
                <a:cubicBezTo>
                  <a:pt x="24364" y="12436"/>
                  <a:pt x="24194" y="12606"/>
                  <a:pt x="23968" y="12606"/>
                </a:cubicBezTo>
                <a:close/>
                <a:moveTo>
                  <a:pt x="23968" y="10646"/>
                </a:moveTo>
                <a:cubicBezTo>
                  <a:pt x="23761" y="10646"/>
                  <a:pt x="23572" y="10477"/>
                  <a:pt x="23572" y="10269"/>
                </a:cubicBezTo>
                <a:cubicBezTo>
                  <a:pt x="23572" y="10043"/>
                  <a:pt x="23761" y="9874"/>
                  <a:pt x="23968" y="9874"/>
                </a:cubicBezTo>
                <a:cubicBezTo>
                  <a:pt x="24194" y="9874"/>
                  <a:pt x="24364" y="10043"/>
                  <a:pt x="24364" y="10269"/>
                </a:cubicBezTo>
                <a:cubicBezTo>
                  <a:pt x="24364" y="10477"/>
                  <a:pt x="24194" y="10646"/>
                  <a:pt x="23968" y="10646"/>
                </a:cubicBezTo>
                <a:close/>
                <a:moveTo>
                  <a:pt x="23968" y="8706"/>
                </a:moveTo>
                <a:cubicBezTo>
                  <a:pt x="23761" y="8706"/>
                  <a:pt x="23572" y="8517"/>
                  <a:pt x="23572" y="8310"/>
                </a:cubicBezTo>
                <a:cubicBezTo>
                  <a:pt x="23572" y="8084"/>
                  <a:pt x="23761" y="7914"/>
                  <a:pt x="23968" y="7914"/>
                </a:cubicBezTo>
                <a:cubicBezTo>
                  <a:pt x="24194" y="7914"/>
                  <a:pt x="24364" y="8084"/>
                  <a:pt x="24364" y="8310"/>
                </a:cubicBezTo>
                <a:cubicBezTo>
                  <a:pt x="24364" y="8517"/>
                  <a:pt x="24194" y="8706"/>
                  <a:pt x="23968" y="8706"/>
                </a:cubicBezTo>
                <a:close/>
                <a:moveTo>
                  <a:pt x="23968" y="6708"/>
                </a:moveTo>
                <a:cubicBezTo>
                  <a:pt x="23780" y="6708"/>
                  <a:pt x="23610" y="6539"/>
                  <a:pt x="23610" y="6350"/>
                </a:cubicBezTo>
                <a:cubicBezTo>
                  <a:pt x="23610" y="6143"/>
                  <a:pt x="23780" y="5973"/>
                  <a:pt x="23968" y="5973"/>
                </a:cubicBezTo>
                <a:cubicBezTo>
                  <a:pt x="24175" y="5973"/>
                  <a:pt x="24345" y="6143"/>
                  <a:pt x="24345" y="6350"/>
                </a:cubicBezTo>
                <a:cubicBezTo>
                  <a:pt x="24345" y="6539"/>
                  <a:pt x="24175" y="6708"/>
                  <a:pt x="23968" y="6708"/>
                </a:cubicBezTo>
                <a:close/>
                <a:moveTo>
                  <a:pt x="23968" y="4749"/>
                </a:moveTo>
                <a:cubicBezTo>
                  <a:pt x="23780" y="4749"/>
                  <a:pt x="23610" y="4579"/>
                  <a:pt x="23610" y="4391"/>
                </a:cubicBezTo>
                <a:cubicBezTo>
                  <a:pt x="23610" y="4183"/>
                  <a:pt x="23780" y="4014"/>
                  <a:pt x="23968" y="4014"/>
                </a:cubicBezTo>
                <a:cubicBezTo>
                  <a:pt x="24175" y="4014"/>
                  <a:pt x="24345" y="4183"/>
                  <a:pt x="24345" y="4391"/>
                </a:cubicBezTo>
                <a:cubicBezTo>
                  <a:pt x="24345" y="4579"/>
                  <a:pt x="24175" y="4749"/>
                  <a:pt x="23968" y="4749"/>
                </a:cubicBezTo>
                <a:close/>
                <a:moveTo>
                  <a:pt x="23968" y="2789"/>
                </a:moveTo>
                <a:cubicBezTo>
                  <a:pt x="23780" y="2789"/>
                  <a:pt x="23610" y="2619"/>
                  <a:pt x="23610" y="2412"/>
                </a:cubicBezTo>
                <a:cubicBezTo>
                  <a:pt x="23610" y="2205"/>
                  <a:pt x="23780" y="2054"/>
                  <a:pt x="23968" y="2054"/>
                </a:cubicBezTo>
                <a:cubicBezTo>
                  <a:pt x="24175" y="2054"/>
                  <a:pt x="24345" y="2205"/>
                  <a:pt x="24345" y="2412"/>
                </a:cubicBezTo>
                <a:cubicBezTo>
                  <a:pt x="24345" y="2619"/>
                  <a:pt x="24175" y="2789"/>
                  <a:pt x="23968" y="2789"/>
                </a:cubicBezTo>
                <a:close/>
                <a:moveTo>
                  <a:pt x="23968" y="810"/>
                </a:moveTo>
                <a:cubicBezTo>
                  <a:pt x="23780" y="810"/>
                  <a:pt x="23610" y="660"/>
                  <a:pt x="23610" y="452"/>
                </a:cubicBezTo>
                <a:cubicBezTo>
                  <a:pt x="23610" y="264"/>
                  <a:pt x="23780" y="113"/>
                  <a:pt x="23968" y="113"/>
                </a:cubicBezTo>
                <a:cubicBezTo>
                  <a:pt x="24175" y="113"/>
                  <a:pt x="24326" y="264"/>
                  <a:pt x="24326" y="452"/>
                </a:cubicBezTo>
                <a:cubicBezTo>
                  <a:pt x="24326" y="660"/>
                  <a:pt x="24175" y="810"/>
                  <a:pt x="23968" y="810"/>
                </a:cubicBezTo>
                <a:close/>
                <a:moveTo>
                  <a:pt x="22008" y="55812"/>
                </a:moveTo>
                <a:cubicBezTo>
                  <a:pt x="21763" y="55812"/>
                  <a:pt x="21556" y="55605"/>
                  <a:pt x="21556" y="55341"/>
                </a:cubicBezTo>
                <a:cubicBezTo>
                  <a:pt x="21556" y="55077"/>
                  <a:pt x="21763" y="54870"/>
                  <a:pt x="22008" y="54870"/>
                </a:cubicBezTo>
                <a:cubicBezTo>
                  <a:pt x="22272" y="54870"/>
                  <a:pt x="22479" y="55077"/>
                  <a:pt x="22479" y="55341"/>
                </a:cubicBezTo>
                <a:cubicBezTo>
                  <a:pt x="22479" y="55605"/>
                  <a:pt x="22272" y="55812"/>
                  <a:pt x="22008" y="55812"/>
                </a:cubicBezTo>
                <a:close/>
                <a:moveTo>
                  <a:pt x="22008" y="53815"/>
                </a:moveTo>
                <a:cubicBezTo>
                  <a:pt x="21763" y="53815"/>
                  <a:pt x="21575" y="53626"/>
                  <a:pt x="21575" y="53381"/>
                </a:cubicBezTo>
                <a:cubicBezTo>
                  <a:pt x="21575" y="53137"/>
                  <a:pt x="21763" y="52948"/>
                  <a:pt x="22008" y="52948"/>
                </a:cubicBezTo>
                <a:cubicBezTo>
                  <a:pt x="22253" y="52948"/>
                  <a:pt x="22461" y="53137"/>
                  <a:pt x="22461" y="53381"/>
                </a:cubicBezTo>
                <a:cubicBezTo>
                  <a:pt x="22461" y="53626"/>
                  <a:pt x="22253" y="53815"/>
                  <a:pt x="22008" y="53815"/>
                </a:cubicBezTo>
                <a:close/>
                <a:moveTo>
                  <a:pt x="22008" y="29432"/>
                </a:moveTo>
                <a:cubicBezTo>
                  <a:pt x="22253" y="29432"/>
                  <a:pt x="22442" y="29621"/>
                  <a:pt x="22442" y="29866"/>
                </a:cubicBezTo>
                <a:cubicBezTo>
                  <a:pt x="22442" y="30092"/>
                  <a:pt x="22253" y="30280"/>
                  <a:pt x="22008" y="30280"/>
                </a:cubicBezTo>
                <a:cubicBezTo>
                  <a:pt x="21782" y="30280"/>
                  <a:pt x="21594" y="30092"/>
                  <a:pt x="21594" y="29866"/>
                </a:cubicBezTo>
                <a:cubicBezTo>
                  <a:pt x="21594" y="29621"/>
                  <a:pt x="21782" y="29432"/>
                  <a:pt x="22008" y="29432"/>
                </a:cubicBezTo>
                <a:close/>
                <a:moveTo>
                  <a:pt x="22008" y="31392"/>
                </a:moveTo>
                <a:cubicBezTo>
                  <a:pt x="22253" y="31392"/>
                  <a:pt x="22442" y="31581"/>
                  <a:pt x="22442" y="31825"/>
                </a:cubicBezTo>
                <a:cubicBezTo>
                  <a:pt x="22442" y="32052"/>
                  <a:pt x="22253" y="32240"/>
                  <a:pt x="22008" y="32240"/>
                </a:cubicBezTo>
                <a:cubicBezTo>
                  <a:pt x="21782" y="32240"/>
                  <a:pt x="21594" y="32052"/>
                  <a:pt x="21594" y="31825"/>
                </a:cubicBezTo>
                <a:cubicBezTo>
                  <a:pt x="21594" y="31581"/>
                  <a:pt x="21782" y="31392"/>
                  <a:pt x="22008" y="31392"/>
                </a:cubicBezTo>
                <a:close/>
                <a:moveTo>
                  <a:pt x="22008" y="33352"/>
                </a:moveTo>
                <a:cubicBezTo>
                  <a:pt x="22253" y="33352"/>
                  <a:pt x="22442" y="33540"/>
                  <a:pt x="22442" y="33785"/>
                </a:cubicBezTo>
                <a:cubicBezTo>
                  <a:pt x="22442" y="34011"/>
                  <a:pt x="22253" y="34200"/>
                  <a:pt x="22008" y="34200"/>
                </a:cubicBezTo>
                <a:cubicBezTo>
                  <a:pt x="21782" y="34200"/>
                  <a:pt x="21594" y="34011"/>
                  <a:pt x="21594" y="33785"/>
                </a:cubicBezTo>
                <a:cubicBezTo>
                  <a:pt x="21594" y="33540"/>
                  <a:pt x="21782" y="33352"/>
                  <a:pt x="22008" y="33352"/>
                </a:cubicBezTo>
                <a:close/>
                <a:moveTo>
                  <a:pt x="22008" y="35330"/>
                </a:moveTo>
                <a:cubicBezTo>
                  <a:pt x="22234" y="35330"/>
                  <a:pt x="22423" y="35519"/>
                  <a:pt x="22423" y="35745"/>
                </a:cubicBezTo>
                <a:cubicBezTo>
                  <a:pt x="22423" y="35971"/>
                  <a:pt x="22234" y="36159"/>
                  <a:pt x="22008" y="36159"/>
                </a:cubicBezTo>
                <a:cubicBezTo>
                  <a:pt x="21782" y="36159"/>
                  <a:pt x="21613" y="35971"/>
                  <a:pt x="21613" y="35745"/>
                </a:cubicBezTo>
                <a:cubicBezTo>
                  <a:pt x="21613" y="35519"/>
                  <a:pt x="21782" y="35330"/>
                  <a:pt x="22008" y="35330"/>
                </a:cubicBezTo>
                <a:close/>
                <a:moveTo>
                  <a:pt x="22008" y="38081"/>
                </a:moveTo>
                <a:cubicBezTo>
                  <a:pt x="21801" y="38081"/>
                  <a:pt x="21650" y="37912"/>
                  <a:pt x="21650" y="37704"/>
                </a:cubicBezTo>
                <a:cubicBezTo>
                  <a:pt x="21650" y="37497"/>
                  <a:pt x="21801" y="37328"/>
                  <a:pt x="22008" y="37328"/>
                </a:cubicBezTo>
                <a:cubicBezTo>
                  <a:pt x="22216" y="37328"/>
                  <a:pt x="22385" y="37497"/>
                  <a:pt x="22385" y="37704"/>
                </a:cubicBezTo>
                <a:cubicBezTo>
                  <a:pt x="22385" y="37912"/>
                  <a:pt x="22216" y="38081"/>
                  <a:pt x="22008" y="38081"/>
                </a:cubicBezTo>
                <a:close/>
                <a:moveTo>
                  <a:pt x="22008" y="40041"/>
                </a:moveTo>
                <a:cubicBezTo>
                  <a:pt x="21820" y="40041"/>
                  <a:pt x="21650" y="39871"/>
                  <a:pt x="21650" y="39664"/>
                </a:cubicBezTo>
                <a:cubicBezTo>
                  <a:pt x="21650" y="39457"/>
                  <a:pt x="21820" y="39287"/>
                  <a:pt x="22008" y="39287"/>
                </a:cubicBezTo>
                <a:cubicBezTo>
                  <a:pt x="22216" y="39287"/>
                  <a:pt x="22385" y="39457"/>
                  <a:pt x="22385" y="39664"/>
                </a:cubicBezTo>
                <a:cubicBezTo>
                  <a:pt x="22385" y="39871"/>
                  <a:pt x="22216" y="40041"/>
                  <a:pt x="22008" y="40041"/>
                </a:cubicBezTo>
                <a:close/>
                <a:moveTo>
                  <a:pt x="22008" y="43206"/>
                </a:moveTo>
                <a:cubicBezTo>
                  <a:pt x="22234" y="43206"/>
                  <a:pt x="22404" y="43376"/>
                  <a:pt x="22404" y="43583"/>
                </a:cubicBezTo>
                <a:cubicBezTo>
                  <a:pt x="22404" y="43791"/>
                  <a:pt x="22234" y="43960"/>
                  <a:pt x="22008" y="43960"/>
                </a:cubicBezTo>
                <a:cubicBezTo>
                  <a:pt x="21801" y="43960"/>
                  <a:pt x="21613" y="43791"/>
                  <a:pt x="21613" y="43583"/>
                </a:cubicBezTo>
                <a:cubicBezTo>
                  <a:pt x="21613" y="43376"/>
                  <a:pt x="21801" y="43206"/>
                  <a:pt x="22008" y="43206"/>
                </a:cubicBezTo>
                <a:close/>
                <a:moveTo>
                  <a:pt x="22008" y="41247"/>
                </a:moveTo>
                <a:cubicBezTo>
                  <a:pt x="22234" y="41247"/>
                  <a:pt x="22404" y="41416"/>
                  <a:pt x="22404" y="41624"/>
                </a:cubicBezTo>
                <a:cubicBezTo>
                  <a:pt x="22404" y="41831"/>
                  <a:pt x="22234" y="42019"/>
                  <a:pt x="22008" y="42019"/>
                </a:cubicBezTo>
                <a:cubicBezTo>
                  <a:pt x="21801" y="42019"/>
                  <a:pt x="21613" y="41831"/>
                  <a:pt x="21613" y="41624"/>
                </a:cubicBezTo>
                <a:cubicBezTo>
                  <a:pt x="21613" y="41416"/>
                  <a:pt x="21801" y="41247"/>
                  <a:pt x="22008" y="41247"/>
                </a:cubicBezTo>
                <a:close/>
                <a:moveTo>
                  <a:pt x="22008" y="45128"/>
                </a:moveTo>
                <a:cubicBezTo>
                  <a:pt x="22234" y="45128"/>
                  <a:pt x="22423" y="45317"/>
                  <a:pt x="22423" y="45543"/>
                </a:cubicBezTo>
                <a:cubicBezTo>
                  <a:pt x="22423" y="45769"/>
                  <a:pt x="22234" y="45957"/>
                  <a:pt x="22008" y="45957"/>
                </a:cubicBezTo>
                <a:cubicBezTo>
                  <a:pt x="21782" y="45957"/>
                  <a:pt x="21594" y="45769"/>
                  <a:pt x="21594" y="45543"/>
                </a:cubicBezTo>
                <a:cubicBezTo>
                  <a:pt x="21594" y="45317"/>
                  <a:pt x="21782" y="45128"/>
                  <a:pt x="22008" y="45128"/>
                </a:cubicBezTo>
                <a:close/>
                <a:moveTo>
                  <a:pt x="22008" y="47088"/>
                </a:moveTo>
                <a:cubicBezTo>
                  <a:pt x="22234" y="47088"/>
                  <a:pt x="22423" y="47276"/>
                  <a:pt x="22423" y="47503"/>
                </a:cubicBezTo>
                <a:cubicBezTo>
                  <a:pt x="22423" y="47729"/>
                  <a:pt x="22234" y="47917"/>
                  <a:pt x="22008" y="47917"/>
                </a:cubicBezTo>
                <a:cubicBezTo>
                  <a:pt x="21782" y="47917"/>
                  <a:pt x="21594" y="47729"/>
                  <a:pt x="21594" y="47503"/>
                </a:cubicBezTo>
                <a:cubicBezTo>
                  <a:pt x="21594" y="47276"/>
                  <a:pt x="21782" y="47088"/>
                  <a:pt x="22008" y="47088"/>
                </a:cubicBezTo>
                <a:close/>
                <a:moveTo>
                  <a:pt x="22008" y="51007"/>
                </a:moveTo>
                <a:cubicBezTo>
                  <a:pt x="22234" y="51007"/>
                  <a:pt x="22423" y="51196"/>
                  <a:pt x="22423" y="51422"/>
                </a:cubicBezTo>
                <a:cubicBezTo>
                  <a:pt x="22423" y="51648"/>
                  <a:pt x="22234" y="51836"/>
                  <a:pt x="22008" y="51836"/>
                </a:cubicBezTo>
                <a:cubicBezTo>
                  <a:pt x="21782" y="51836"/>
                  <a:pt x="21594" y="51648"/>
                  <a:pt x="21594" y="51422"/>
                </a:cubicBezTo>
                <a:cubicBezTo>
                  <a:pt x="21594" y="51196"/>
                  <a:pt x="21782" y="51007"/>
                  <a:pt x="22008" y="51007"/>
                </a:cubicBezTo>
                <a:close/>
                <a:moveTo>
                  <a:pt x="22008" y="49048"/>
                </a:moveTo>
                <a:cubicBezTo>
                  <a:pt x="22234" y="49048"/>
                  <a:pt x="22423" y="49236"/>
                  <a:pt x="22423" y="49462"/>
                </a:cubicBezTo>
                <a:cubicBezTo>
                  <a:pt x="22423" y="49688"/>
                  <a:pt x="22234" y="49877"/>
                  <a:pt x="22008" y="49877"/>
                </a:cubicBezTo>
                <a:cubicBezTo>
                  <a:pt x="21782" y="49877"/>
                  <a:pt x="21594" y="49688"/>
                  <a:pt x="21594" y="49462"/>
                </a:cubicBezTo>
                <a:cubicBezTo>
                  <a:pt x="21594" y="49236"/>
                  <a:pt x="21782" y="49048"/>
                  <a:pt x="22008" y="49048"/>
                </a:cubicBezTo>
                <a:close/>
                <a:moveTo>
                  <a:pt x="22008" y="28321"/>
                </a:moveTo>
                <a:cubicBezTo>
                  <a:pt x="21782" y="28321"/>
                  <a:pt x="21575" y="28132"/>
                  <a:pt x="21575" y="27906"/>
                </a:cubicBezTo>
                <a:cubicBezTo>
                  <a:pt x="21575" y="27661"/>
                  <a:pt x="21782" y="27473"/>
                  <a:pt x="22008" y="27473"/>
                </a:cubicBezTo>
                <a:cubicBezTo>
                  <a:pt x="22253" y="27473"/>
                  <a:pt x="22442" y="27661"/>
                  <a:pt x="22442" y="27906"/>
                </a:cubicBezTo>
                <a:cubicBezTo>
                  <a:pt x="22442" y="28132"/>
                  <a:pt x="22253" y="28321"/>
                  <a:pt x="22008" y="28321"/>
                </a:cubicBezTo>
                <a:close/>
                <a:moveTo>
                  <a:pt x="22008" y="26380"/>
                </a:moveTo>
                <a:cubicBezTo>
                  <a:pt x="21782" y="26380"/>
                  <a:pt x="21594" y="26192"/>
                  <a:pt x="21594" y="25947"/>
                </a:cubicBezTo>
                <a:cubicBezTo>
                  <a:pt x="21594" y="25720"/>
                  <a:pt x="21782" y="25513"/>
                  <a:pt x="22008" y="25513"/>
                </a:cubicBezTo>
                <a:cubicBezTo>
                  <a:pt x="22253" y="25513"/>
                  <a:pt x="22442" y="25720"/>
                  <a:pt x="22442" y="25947"/>
                </a:cubicBezTo>
                <a:cubicBezTo>
                  <a:pt x="22442" y="26192"/>
                  <a:pt x="22253" y="26380"/>
                  <a:pt x="22008" y="26380"/>
                </a:cubicBezTo>
                <a:close/>
                <a:moveTo>
                  <a:pt x="22008" y="24401"/>
                </a:moveTo>
                <a:cubicBezTo>
                  <a:pt x="21782" y="24401"/>
                  <a:pt x="21594" y="24213"/>
                  <a:pt x="21594" y="23987"/>
                </a:cubicBezTo>
                <a:cubicBezTo>
                  <a:pt x="21594" y="23761"/>
                  <a:pt x="21782" y="23572"/>
                  <a:pt x="22008" y="23572"/>
                </a:cubicBezTo>
                <a:cubicBezTo>
                  <a:pt x="22253" y="23572"/>
                  <a:pt x="22442" y="23761"/>
                  <a:pt x="22442" y="23987"/>
                </a:cubicBezTo>
                <a:cubicBezTo>
                  <a:pt x="22442" y="24213"/>
                  <a:pt x="22253" y="24401"/>
                  <a:pt x="22008" y="24401"/>
                </a:cubicBezTo>
                <a:close/>
                <a:moveTo>
                  <a:pt x="22008" y="22442"/>
                </a:moveTo>
                <a:cubicBezTo>
                  <a:pt x="21782" y="22442"/>
                  <a:pt x="21594" y="22253"/>
                  <a:pt x="21594" y="22027"/>
                </a:cubicBezTo>
                <a:cubicBezTo>
                  <a:pt x="21594" y="21782"/>
                  <a:pt x="21782" y="21594"/>
                  <a:pt x="22008" y="21594"/>
                </a:cubicBezTo>
                <a:cubicBezTo>
                  <a:pt x="22253" y="21594"/>
                  <a:pt x="22442" y="21782"/>
                  <a:pt x="22442" y="22027"/>
                </a:cubicBezTo>
                <a:cubicBezTo>
                  <a:pt x="22442" y="22253"/>
                  <a:pt x="22253" y="22442"/>
                  <a:pt x="22008" y="22442"/>
                </a:cubicBezTo>
                <a:close/>
                <a:moveTo>
                  <a:pt x="22008" y="20482"/>
                </a:moveTo>
                <a:cubicBezTo>
                  <a:pt x="21782" y="20482"/>
                  <a:pt x="21594" y="20294"/>
                  <a:pt x="21594" y="20068"/>
                </a:cubicBezTo>
                <a:cubicBezTo>
                  <a:pt x="21594" y="19842"/>
                  <a:pt x="21782" y="19653"/>
                  <a:pt x="22008" y="19653"/>
                </a:cubicBezTo>
                <a:cubicBezTo>
                  <a:pt x="22234" y="19653"/>
                  <a:pt x="22423" y="19842"/>
                  <a:pt x="22423" y="20068"/>
                </a:cubicBezTo>
                <a:cubicBezTo>
                  <a:pt x="22423" y="20294"/>
                  <a:pt x="22234" y="20482"/>
                  <a:pt x="22008" y="20482"/>
                </a:cubicBezTo>
                <a:close/>
                <a:moveTo>
                  <a:pt x="22008" y="18504"/>
                </a:moveTo>
                <a:cubicBezTo>
                  <a:pt x="21782" y="18504"/>
                  <a:pt x="21613" y="18315"/>
                  <a:pt x="21613" y="18108"/>
                </a:cubicBezTo>
                <a:cubicBezTo>
                  <a:pt x="21613" y="17882"/>
                  <a:pt x="21782" y="17693"/>
                  <a:pt x="22008" y="17693"/>
                </a:cubicBezTo>
                <a:cubicBezTo>
                  <a:pt x="22234" y="17693"/>
                  <a:pt x="22423" y="17882"/>
                  <a:pt x="22423" y="18108"/>
                </a:cubicBezTo>
                <a:cubicBezTo>
                  <a:pt x="22423" y="18315"/>
                  <a:pt x="22234" y="18504"/>
                  <a:pt x="22008" y="18504"/>
                </a:cubicBezTo>
                <a:close/>
                <a:moveTo>
                  <a:pt x="22008" y="16544"/>
                </a:moveTo>
                <a:cubicBezTo>
                  <a:pt x="21782" y="16544"/>
                  <a:pt x="21613" y="16356"/>
                  <a:pt x="21613" y="16130"/>
                </a:cubicBezTo>
                <a:cubicBezTo>
                  <a:pt x="21613" y="15922"/>
                  <a:pt x="21782" y="15734"/>
                  <a:pt x="22008" y="15734"/>
                </a:cubicBezTo>
                <a:cubicBezTo>
                  <a:pt x="22234" y="15734"/>
                  <a:pt x="22423" y="15922"/>
                  <a:pt x="22423" y="16130"/>
                </a:cubicBezTo>
                <a:cubicBezTo>
                  <a:pt x="22423" y="16356"/>
                  <a:pt x="22234" y="16544"/>
                  <a:pt x="22008" y="16544"/>
                </a:cubicBezTo>
                <a:close/>
                <a:moveTo>
                  <a:pt x="22008" y="14584"/>
                </a:moveTo>
                <a:cubicBezTo>
                  <a:pt x="21782" y="14584"/>
                  <a:pt x="21613" y="14396"/>
                  <a:pt x="21613" y="14189"/>
                </a:cubicBezTo>
                <a:cubicBezTo>
                  <a:pt x="21613" y="13963"/>
                  <a:pt x="21782" y="13774"/>
                  <a:pt x="22008" y="13774"/>
                </a:cubicBezTo>
                <a:cubicBezTo>
                  <a:pt x="22234" y="13774"/>
                  <a:pt x="22423" y="13963"/>
                  <a:pt x="22423" y="14189"/>
                </a:cubicBezTo>
                <a:cubicBezTo>
                  <a:pt x="22423" y="14396"/>
                  <a:pt x="22234" y="14584"/>
                  <a:pt x="22008" y="14584"/>
                </a:cubicBezTo>
                <a:close/>
                <a:moveTo>
                  <a:pt x="22008" y="12606"/>
                </a:moveTo>
                <a:cubicBezTo>
                  <a:pt x="21782" y="12606"/>
                  <a:pt x="21613" y="12436"/>
                  <a:pt x="21613" y="12210"/>
                </a:cubicBezTo>
                <a:cubicBezTo>
                  <a:pt x="21613" y="12003"/>
                  <a:pt x="21782" y="11815"/>
                  <a:pt x="22008" y="11815"/>
                </a:cubicBezTo>
                <a:cubicBezTo>
                  <a:pt x="22234" y="11815"/>
                  <a:pt x="22423" y="12003"/>
                  <a:pt x="22423" y="12210"/>
                </a:cubicBezTo>
                <a:cubicBezTo>
                  <a:pt x="22423" y="12436"/>
                  <a:pt x="22234" y="12606"/>
                  <a:pt x="22008" y="12606"/>
                </a:cubicBezTo>
                <a:close/>
                <a:moveTo>
                  <a:pt x="22008" y="10646"/>
                </a:moveTo>
                <a:cubicBezTo>
                  <a:pt x="21801" y="10646"/>
                  <a:pt x="21613" y="10477"/>
                  <a:pt x="21613" y="10251"/>
                </a:cubicBezTo>
                <a:cubicBezTo>
                  <a:pt x="21613" y="10043"/>
                  <a:pt x="21801" y="9855"/>
                  <a:pt x="22008" y="9855"/>
                </a:cubicBezTo>
                <a:cubicBezTo>
                  <a:pt x="22234" y="9855"/>
                  <a:pt x="22404" y="10043"/>
                  <a:pt x="22404" y="10251"/>
                </a:cubicBezTo>
                <a:cubicBezTo>
                  <a:pt x="22404" y="10477"/>
                  <a:pt x="22234" y="10646"/>
                  <a:pt x="22008" y="10646"/>
                </a:cubicBezTo>
                <a:close/>
                <a:moveTo>
                  <a:pt x="22008" y="4014"/>
                </a:moveTo>
                <a:cubicBezTo>
                  <a:pt x="22216" y="4014"/>
                  <a:pt x="22385" y="4183"/>
                  <a:pt x="22385" y="4391"/>
                </a:cubicBezTo>
                <a:cubicBezTo>
                  <a:pt x="22385" y="4579"/>
                  <a:pt x="22216" y="4749"/>
                  <a:pt x="22008" y="4749"/>
                </a:cubicBezTo>
                <a:cubicBezTo>
                  <a:pt x="21801" y="4749"/>
                  <a:pt x="21650" y="4579"/>
                  <a:pt x="21650" y="4391"/>
                </a:cubicBezTo>
                <a:cubicBezTo>
                  <a:pt x="21650" y="4183"/>
                  <a:pt x="21801" y="4014"/>
                  <a:pt x="22008" y="4014"/>
                </a:cubicBezTo>
                <a:close/>
                <a:moveTo>
                  <a:pt x="22008" y="7933"/>
                </a:moveTo>
                <a:cubicBezTo>
                  <a:pt x="22216" y="7933"/>
                  <a:pt x="22385" y="8103"/>
                  <a:pt x="22385" y="8310"/>
                </a:cubicBezTo>
                <a:cubicBezTo>
                  <a:pt x="22385" y="8517"/>
                  <a:pt x="22216" y="8668"/>
                  <a:pt x="22008" y="8668"/>
                </a:cubicBezTo>
                <a:cubicBezTo>
                  <a:pt x="21801" y="8668"/>
                  <a:pt x="21650" y="8517"/>
                  <a:pt x="21650" y="8310"/>
                </a:cubicBezTo>
                <a:cubicBezTo>
                  <a:pt x="21650" y="8103"/>
                  <a:pt x="21801" y="7933"/>
                  <a:pt x="22008" y="7933"/>
                </a:cubicBezTo>
                <a:close/>
                <a:moveTo>
                  <a:pt x="22008" y="5973"/>
                </a:moveTo>
                <a:cubicBezTo>
                  <a:pt x="22216" y="5973"/>
                  <a:pt x="22385" y="6143"/>
                  <a:pt x="22385" y="6331"/>
                </a:cubicBezTo>
                <a:cubicBezTo>
                  <a:pt x="22385" y="6539"/>
                  <a:pt x="22216" y="6708"/>
                  <a:pt x="22008" y="6708"/>
                </a:cubicBezTo>
                <a:cubicBezTo>
                  <a:pt x="21801" y="6708"/>
                  <a:pt x="21650" y="6539"/>
                  <a:pt x="21650" y="6331"/>
                </a:cubicBezTo>
                <a:cubicBezTo>
                  <a:pt x="21650" y="6143"/>
                  <a:pt x="21801" y="5973"/>
                  <a:pt x="22008" y="5973"/>
                </a:cubicBezTo>
                <a:close/>
                <a:moveTo>
                  <a:pt x="22008" y="2808"/>
                </a:moveTo>
                <a:cubicBezTo>
                  <a:pt x="21782" y="2808"/>
                  <a:pt x="21613" y="2638"/>
                  <a:pt x="21613" y="2412"/>
                </a:cubicBezTo>
                <a:cubicBezTo>
                  <a:pt x="21613" y="2205"/>
                  <a:pt x="21782" y="2016"/>
                  <a:pt x="22008" y="2016"/>
                </a:cubicBezTo>
                <a:cubicBezTo>
                  <a:pt x="22216" y="2016"/>
                  <a:pt x="22404" y="2205"/>
                  <a:pt x="22404" y="2412"/>
                </a:cubicBezTo>
                <a:cubicBezTo>
                  <a:pt x="22404" y="2638"/>
                  <a:pt x="22216" y="2808"/>
                  <a:pt x="22008" y="2808"/>
                </a:cubicBezTo>
                <a:close/>
                <a:moveTo>
                  <a:pt x="22008" y="829"/>
                </a:moveTo>
                <a:cubicBezTo>
                  <a:pt x="21801" y="829"/>
                  <a:pt x="21631" y="660"/>
                  <a:pt x="21631" y="452"/>
                </a:cubicBezTo>
                <a:cubicBezTo>
                  <a:pt x="21631" y="245"/>
                  <a:pt x="21801" y="76"/>
                  <a:pt x="22008" y="76"/>
                </a:cubicBezTo>
                <a:cubicBezTo>
                  <a:pt x="22216" y="76"/>
                  <a:pt x="22385" y="245"/>
                  <a:pt x="22385" y="452"/>
                </a:cubicBezTo>
                <a:cubicBezTo>
                  <a:pt x="22385" y="660"/>
                  <a:pt x="22216" y="829"/>
                  <a:pt x="22008" y="829"/>
                </a:cubicBezTo>
                <a:close/>
                <a:moveTo>
                  <a:pt x="20049" y="54814"/>
                </a:moveTo>
                <a:cubicBezTo>
                  <a:pt x="20331" y="54814"/>
                  <a:pt x="20576" y="55040"/>
                  <a:pt x="20576" y="55322"/>
                </a:cubicBezTo>
                <a:cubicBezTo>
                  <a:pt x="20312" y="55190"/>
                  <a:pt x="20030" y="55040"/>
                  <a:pt x="19766" y="54889"/>
                </a:cubicBezTo>
                <a:cubicBezTo>
                  <a:pt x="19860" y="54851"/>
                  <a:pt x="19936" y="54814"/>
                  <a:pt x="20049" y="54814"/>
                </a:cubicBezTo>
                <a:close/>
                <a:moveTo>
                  <a:pt x="20049" y="53871"/>
                </a:moveTo>
                <a:cubicBezTo>
                  <a:pt x="19766" y="53871"/>
                  <a:pt x="19540" y="53645"/>
                  <a:pt x="19540" y="53381"/>
                </a:cubicBezTo>
                <a:cubicBezTo>
                  <a:pt x="19540" y="53099"/>
                  <a:pt x="19766" y="52873"/>
                  <a:pt x="20049" y="52873"/>
                </a:cubicBezTo>
                <a:cubicBezTo>
                  <a:pt x="20331" y="52873"/>
                  <a:pt x="20557" y="53099"/>
                  <a:pt x="20557" y="53381"/>
                </a:cubicBezTo>
                <a:cubicBezTo>
                  <a:pt x="20557" y="53645"/>
                  <a:pt x="20331" y="53871"/>
                  <a:pt x="20049" y="53871"/>
                </a:cubicBezTo>
                <a:close/>
                <a:moveTo>
                  <a:pt x="20049" y="51893"/>
                </a:moveTo>
                <a:cubicBezTo>
                  <a:pt x="19785" y="51893"/>
                  <a:pt x="19578" y="51686"/>
                  <a:pt x="19578" y="51422"/>
                </a:cubicBezTo>
                <a:cubicBezTo>
                  <a:pt x="19578" y="51158"/>
                  <a:pt x="19785" y="50932"/>
                  <a:pt x="20049" y="50932"/>
                </a:cubicBezTo>
                <a:cubicBezTo>
                  <a:pt x="20312" y="50932"/>
                  <a:pt x="20520" y="51158"/>
                  <a:pt x="20520" y="51422"/>
                </a:cubicBezTo>
                <a:cubicBezTo>
                  <a:pt x="20520" y="51686"/>
                  <a:pt x="20312" y="51893"/>
                  <a:pt x="20049" y="51893"/>
                </a:cubicBezTo>
                <a:close/>
                <a:moveTo>
                  <a:pt x="20049" y="49048"/>
                </a:moveTo>
                <a:cubicBezTo>
                  <a:pt x="20275" y="49048"/>
                  <a:pt x="20463" y="49236"/>
                  <a:pt x="20463" y="49462"/>
                </a:cubicBezTo>
                <a:cubicBezTo>
                  <a:pt x="20463" y="49688"/>
                  <a:pt x="20275" y="49858"/>
                  <a:pt x="20049" y="49858"/>
                </a:cubicBezTo>
                <a:cubicBezTo>
                  <a:pt x="19823" y="49858"/>
                  <a:pt x="19634" y="49688"/>
                  <a:pt x="19634" y="49462"/>
                </a:cubicBezTo>
                <a:cubicBezTo>
                  <a:pt x="19634" y="49236"/>
                  <a:pt x="19823" y="49048"/>
                  <a:pt x="20049" y="49048"/>
                </a:cubicBezTo>
                <a:close/>
                <a:moveTo>
                  <a:pt x="20049" y="47936"/>
                </a:moveTo>
                <a:cubicBezTo>
                  <a:pt x="19804" y="47936"/>
                  <a:pt x="19615" y="47729"/>
                  <a:pt x="19615" y="47503"/>
                </a:cubicBezTo>
                <a:cubicBezTo>
                  <a:pt x="19615" y="47258"/>
                  <a:pt x="19804" y="47069"/>
                  <a:pt x="20049" y="47069"/>
                </a:cubicBezTo>
                <a:cubicBezTo>
                  <a:pt x="20294" y="47069"/>
                  <a:pt x="20482" y="47258"/>
                  <a:pt x="20482" y="47503"/>
                </a:cubicBezTo>
                <a:cubicBezTo>
                  <a:pt x="20482" y="47729"/>
                  <a:pt x="20294" y="47936"/>
                  <a:pt x="20049" y="47936"/>
                </a:cubicBezTo>
                <a:close/>
                <a:moveTo>
                  <a:pt x="20049" y="45957"/>
                </a:moveTo>
                <a:cubicBezTo>
                  <a:pt x="19804" y="45957"/>
                  <a:pt x="19615" y="45769"/>
                  <a:pt x="19615" y="45543"/>
                </a:cubicBezTo>
                <a:cubicBezTo>
                  <a:pt x="19615" y="45298"/>
                  <a:pt x="19804" y="45110"/>
                  <a:pt x="20049" y="45110"/>
                </a:cubicBezTo>
                <a:cubicBezTo>
                  <a:pt x="20294" y="45110"/>
                  <a:pt x="20482" y="45298"/>
                  <a:pt x="20482" y="45543"/>
                </a:cubicBezTo>
                <a:cubicBezTo>
                  <a:pt x="20482" y="45769"/>
                  <a:pt x="20294" y="45957"/>
                  <a:pt x="20049" y="45957"/>
                </a:cubicBezTo>
                <a:close/>
                <a:moveTo>
                  <a:pt x="20049" y="29451"/>
                </a:moveTo>
                <a:cubicBezTo>
                  <a:pt x="20275" y="29451"/>
                  <a:pt x="20463" y="29640"/>
                  <a:pt x="20463" y="29866"/>
                </a:cubicBezTo>
                <a:cubicBezTo>
                  <a:pt x="20463" y="30092"/>
                  <a:pt x="20275" y="30262"/>
                  <a:pt x="20049" y="30262"/>
                </a:cubicBezTo>
                <a:cubicBezTo>
                  <a:pt x="19823" y="30262"/>
                  <a:pt x="19634" y="30092"/>
                  <a:pt x="19634" y="29866"/>
                </a:cubicBezTo>
                <a:cubicBezTo>
                  <a:pt x="19634" y="29640"/>
                  <a:pt x="19823" y="29451"/>
                  <a:pt x="20049" y="29451"/>
                </a:cubicBezTo>
                <a:close/>
                <a:moveTo>
                  <a:pt x="20049" y="31411"/>
                </a:moveTo>
                <a:cubicBezTo>
                  <a:pt x="20275" y="31411"/>
                  <a:pt x="20463" y="31599"/>
                  <a:pt x="20463" y="31825"/>
                </a:cubicBezTo>
                <a:cubicBezTo>
                  <a:pt x="20463" y="32052"/>
                  <a:pt x="20275" y="32240"/>
                  <a:pt x="20049" y="32240"/>
                </a:cubicBezTo>
                <a:cubicBezTo>
                  <a:pt x="19823" y="32240"/>
                  <a:pt x="19634" y="32052"/>
                  <a:pt x="19634" y="31825"/>
                </a:cubicBezTo>
                <a:cubicBezTo>
                  <a:pt x="19634" y="31599"/>
                  <a:pt x="19823" y="31411"/>
                  <a:pt x="20049" y="31411"/>
                </a:cubicBezTo>
                <a:close/>
                <a:moveTo>
                  <a:pt x="20049" y="33371"/>
                </a:moveTo>
                <a:cubicBezTo>
                  <a:pt x="20275" y="33371"/>
                  <a:pt x="20463" y="33540"/>
                  <a:pt x="20463" y="33785"/>
                </a:cubicBezTo>
                <a:cubicBezTo>
                  <a:pt x="20463" y="34011"/>
                  <a:pt x="20275" y="34200"/>
                  <a:pt x="20049" y="34200"/>
                </a:cubicBezTo>
                <a:cubicBezTo>
                  <a:pt x="19823" y="34200"/>
                  <a:pt x="19634" y="34011"/>
                  <a:pt x="19634" y="33785"/>
                </a:cubicBezTo>
                <a:cubicBezTo>
                  <a:pt x="19634" y="33540"/>
                  <a:pt x="19823" y="33371"/>
                  <a:pt x="20049" y="33371"/>
                </a:cubicBezTo>
                <a:close/>
                <a:moveTo>
                  <a:pt x="20049" y="35330"/>
                </a:moveTo>
                <a:cubicBezTo>
                  <a:pt x="20275" y="35330"/>
                  <a:pt x="20463" y="35519"/>
                  <a:pt x="20463" y="35745"/>
                </a:cubicBezTo>
                <a:cubicBezTo>
                  <a:pt x="20463" y="35971"/>
                  <a:pt x="20275" y="36159"/>
                  <a:pt x="20049" y="36159"/>
                </a:cubicBezTo>
                <a:cubicBezTo>
                  <a:pt x="19823" y="36159"/>
                  <a:pt x="19634" y="35971"/>
                  <a:pt x="19634" y="35745"/>
                </a:cubicBezTo>
                <a:cubicBezTo>
                  <a:pt x="19634" y="35519"/>
                  <a:pt x="19823" y="35330"/>
                  <a:pt x="20049" y="35330"/>
                </a:cubicBezTo>
                <a:close/>
                <a:moveTo>
                  <a:pt x="20049" y="43979"/>
                </a:moveTo>
                <a:cubicBezTo>
                  <a:pt x="19823" y="43979"/>
                  <a:pt x="19653" y="43809"/>
                  <a:pt x="19653" y="43583"/>
                </a:cubicBezTo>
                <a:cubicBezTo>
                  <a:pt x="19653" y="43357"/>
                  <a:pt x="19823" y="43188"/>
                  <a:pt x="20049" y="43188"/>
                </a:cubicBezTo>
                <a:cubicBezTo>
                  <a:pt x="20275" y="43188"/>
                  <a:pt x="20444" y="43357"/>
                  <a:pt x="20444" y="43583"/>
                </a:cubicBezTo>
                <a:cubicBezTo>
                  <a:pt x="20444" y="43809"/>
                  <a:pt x="20275" y="43979"/>
                  <a:pt x="20049" y="43979"/>
                </a:cubicBezTo>
                <a:close/>
                <a:moveTo>
                  <a:pt x="20049" y="42019"/>
                </a:moveTo>
                <a:cubicBezTo>
                  <a:pt x="19841" y="42019"/>
                  <a:pt x="19653" y="41831"/>
                  <a:pt x="19653" y="41624"/>
                </a:cubicBezTo>
                <a:cubicBezTo>
                  <a:pt x="19653" y="41398"/>
                  <a:pt x="19841" y="41228"/>
                  <a:pt x="20049" y="41228"/>
                </a:cubicBezTo>
                <a:cubicBezTo>
                  <a:pt x="20275" y="41228"/>
                  <a:pt x="20444" y="41398"/>
                  <a:pt x="20444" y="41624"/>
                </a:cubicBezTo>
                <a:cubicBezTo>
                  <a:pt x="20444" y="41831"/>
                  <a:pt x="20275" y="42019"/>
                  <a:pt x="20049" y="42019"/>
                </a:cubicBezTo>
                <a:close/>
                <a:moveTo>
                  <a:pt x="20407" y="39664"/>
                </a:moveTo>
                <a:cubicBezTo>
                  <a:pt x="20407" y="39871"/>
                  <a:pt x="20256" y="40022"/>
                  <a:pt x="20049" y="40022"/>
                </a:cubicBezTo>
                <a:cubicBezTo>
                  <a:pt x="19841" y="40022"/>
                  <a:pt x="19672" y="39871"/>
                  <a:pt x="19672" y="39664"/>
                </a:cubicBezTo>
                <a:cubicBezTo>
                  <a:pt x="19672" y="39457"/>
                  <a:pt x="19841" y="39287"/>
                  <a:pt x="20049" y="39287"/>
                </a:cubicBezTo>
                <a:cubicBezTo>
                  <a:pt x="20256" y="39287"/>
                  <a:pt x="20407" y="39457"/>
                  <a:pt x="20407" y="39664"/>
                </a:cubicBezTo>
                <a:close/>
                <a:moveTo>
                  <a:pt x="20049" y="37328"/>
                </a:moveTo>
                <a:cubicBezTo>
                  <a:pt x="20256" y="37328"/>
                  <a:pt x="20426" y="37478"/>
                  <a:pt x="20426" y="37704"/>
                </a:cubicBezTo>
                <a:cubicBezTo>
                  <a:pt x="20426" y="37912"/>
                  <a:pt x="20256" y="38081"/>
                  <a:pt x="20049" y="38081"/>
                </a:cubicBezTo>
                <a:cubicBezTo>
                  <a:pt x="19841" y="38081"/>
                  <a:pt x="19672" y="37912"/>
                  <a:pt x="19672" y="37704"/>
                </a:cubicBezTo>
                <a:cubicBezTo>
                  <a:pt x="19672" y="37497"/>
                  <a:pt x="19841" y="37328"/>
                  <a:pt x="20049" y="37328"/>
                </a:cubicBezTo>
                <a:close/>
                <a:moveTo>
                  <a:pt x="20049" y="28321"/>
                </a:moveTo>
                <a:cubicBezTo>
                  <a:pt x="19823" y="28321"/>
                  <a:pt x="19634" y="28132"/>
                  <a:pt x="19634" y="27887"/>
                </a:cubicBezTo>
                <a:cubicBezTo>
                  <a:pt x="19634" y="27661"/>
                  <a:pt x="19823" y="27473"/>
                  <a:pt x="20049" y="27473"/>
                </a:cubicBezTo>
                <a:cubicBezTo>
                  <a:pt x="20275" y="27473"/>
                  <a:pt x="20482" y="27661"/>
                  <a:pt x="20482" y="27887"/>
                </a:cubicBezTo>
                <a:cubicBezTo>
                  <a:pt x="20482" y="28132"/>
                  <a:pt x="20294" y="28321"/>
                  <a:pt x="20049" y="28321"/>
                </a:cubicBezTo>
                <a:close/>
                <a:moveTo>
                  <a:pt x="20049" y="26361"/>
                </a:moveTo>
                <a:cubicBezTo>
                  <a:pt x="19823" y="26361"/>
                  <a:pt x="19634" y="26173"/>
                  <a:pt x="19634" y="25947"/>
                </a:cubicBezTo>
                <a:cubicBezTo>
                  <a:pt x="19634" y="25702"/>
                  <a:pt x="19823" y="25513"/>
                  <a:pt x="20049" y="25513"/>
                </a:cubicBezTo>
                <a:cubicBezTo>
                  <a:pt x="20275" y="25513"/>
                  <a:pt x="20482" y="25702"/>
                  <a:pt x="20482" y="25947"/>
                </a:cubicBezTo>
                <a:cubicBezTo>
                  <a:pt x="20482" y="26173"/>
                  <a:pt x="20294" y="26361"/>
                  <a:pt x="20049" y="26361"/>
                </a:cubicBezTo>
                <a:close/>
                <a:moveTo>
                  <a:pt x="20049" y="24401"/>
                </a:moveTo>
                <a:cubicBezTo>
                  <a:pt x="19823" y="24401"/>
                  <a:pt x="19634" y="24213"/>
                  <a:pt x="19634" y="23987"/>
                </a:cubicBezTo>
                <a:cubicBezTo>
                  <a:pt x="19634" y="23742"/>
                  <a:pt x="19823" y="23554"/>
                  <a:pt x="20049" y="23554"/>
                </a:cubicBezTo>
                <a:cubicBezTo>
                  <a:pt x="20275" y="23554"/>
                  <a:pt x="20482" y="23742"/>
                  <a:pt x="20482" y="23987"/>
                </a:cubicBezTo>
                <a:cubicBezTo>
                  <a:pt x="20482" y="24213"/>
                  <a:pt x="20294" y="24401"/>
                  <a:pt x="20049" y="24401"/>
                </a:cubicBezTo>
                <a:close/>
                <a:moveTo>
                  <a:pt x="20049" y="22442"/>
                </a:moveTo>
                <a:cubicBezTo>
                  <a:pt x="19823" y="22442"/>
                  <a:pt x="19634" y="22253"/>
                  <a:pt x="19634" y="22008"/>
                </a:cubicBezTo>
                <a:cubicBezTo>
                  <a:pt x="19634" y="21782"/>
                  <a:pt x="19823" y="21594"/>
                  <a:pt x="20049" y="21594"/>
                </a:cubicBezTo>
                <a:cubicBezTo>
                  <a:pt x="20275" y="21594"/>
                  <a:pt x="20482" y="21782"/>
                  <a:pt x="20482" y="22008"/>
                </a:cubicBezTo>
                <a:cubicBezTo>
                  <a:pt x="20482" y="22253"/>
                  <a:pt x="20294" y="22442"/>
                  <a:pt x="20049" y="22442"/>
                </a:cubicBezTo>
                <a:close/>
                <a:moveTo>
                  <a:pt x="20049" y="20463"/>
                </a:moveTo>
                <a:cubicBezTo>
                  <a:pt x="19823" y="20463"/>
                  <a:pt x="19653" y="20275"/>
                  <a:pt x="19653" y="20049"/>
                </a:cubicBezTo>
                <a:cubicBezTo>
                  <a:pt x="19653" y="19823"/>
                  <a:pt x="19823" y="19653"/>
                  <a:pt x="20049" y="19653"/>
                </a:cubicBezTo>
                <a:cubicBezTo>
                  <a:pt x="20275" y="19653"/>
                  <a:pt x="20444" y="19823"/>
                  <a:pt x="20444" y="20049"/>
                </a:cubicBezTo>
                <a:cubicBezTo>
                  <a:pt x="20444" y="20275"/>
                  <a:pt x="20275" y="20463"/>
                  <a:pt x="20049" y="20463"/>
                </a:cubicBezTo>
                <a:close/>
                <a:moveTo>
                  <a:pt x="20049" y="18485"/>
                </a:moveTo>
                <a:cubicBezTo>
                  <a:pt x="19823" y="18485"/>
                  <a:pt x="19653" y="18315"/>
                  <a:pt x="19653" y="18089"/>
                </a:cubicBezTo>
                <a:cubicBezTo>
                  <a:pt x="19653" y="17882"/>
                  <a:pt x="19823" y="17693"/>
                  <a:pt x="20049" y="17693"/>
                </a:cubicBezTo>
                <a:cubicBezTo>
                  <a:pt x="20275" y="17693"/>
                  <a:pt x="20444" y="17882"/>
                  <a:pt x="20444" y="18089"/>
                </a:cubicBezTo>
                <a:cubicBezTo>
                  <a:pt x="20444" y="18315"/>
                  <a:pt x="20275" y="18485"/>
                  <a:pt x="20049" y="18485"/>
                </a:cubicBezTo>
                <a:close/>
                <a:moveTo>
                  <a:pt x="20049" y="16544"/>
                </a:moveTo>
                <a:cubicBezTo>
                  <a:pt x="19823" y="16544"/>
                  <a:pt x="19653" y="16356"/>
                  <a:pt x="19653" y="16130"/>
                </a:cubicBezTo>
                <a:cubicBezTo>
                  <a:pt x="19653" y="15903"/>
                  <a:pt x="19823" y="15734"/>
                  <a:pt x="20049" y="15734"/>
                </a:cubicBezTo>
                <a:cubicBezTo>
                  <a:pt x="20275" y="15734"/>
                  <a:pt x="20444" y="15903"/>
                  <a:pt x="20444" y="16130"/>
                </a:cubicBezTo>
                <a:cubicBezTo>
                  <a:pt x="20444" y="16356"/>
                  <a:pt x="20275" y="16544"/>
                  <a:pt x="20049" y="16544"/>
                </a:cubicBezTo>
                <a:close/>
                <a:moveTo>
                  <a:pt x="20049" y="13774"/>
                </a:moveTo>
                <a:cubicBezTo>
                  <a:pt x="20256" y="13774"/>
                  <a:pt x="20444" y="13963"/>
                  <a:pt x="20444" y="14170"/>
                </a:cubicBezTo>
                <a:cubicBezTo>
                  <a:pt x="20444" y="14396"/>
                  <a:pt x="20256" y="14566"/>
                  <a:pt x="20049" y="14566"/>
                </a:cubicBezTo>
                <a:cubicBezTo>
                  <a:pt x="19823" y="14566"/>
                  <a:pt x="19653" y="14396"/>
                  <a:pt x="19653" y="14170"/>
                </a:cubicBezTo>
                <a:cubicBezTo>
                  <a:pt x="19653" y="13963"/>
                  <a:pt x="19823" y="13774"/>
                  <a:pt x="20049" y="13774"/>
                </a:cubicBezTo>
                <a:close/>
                <a:moveTo>
                  <a:pt x="20049" y="11815"/>
                </a:moveTo>
                <a:cubicBezTo>
                  <a:pt x="20256" y="11815"/>
                  <a:pt x="20444" y="12003"/>
                  <a:pt x="20444" y="12210"/>
                </a:cubicBezTo>
                <a:cubicBezTo>
                  <a:pt x="20444" y="12418"/>
                  <a:pt x="20256" y="12587"/>
                  <a:pt x="20049" y="12587"/>
                </a:cubicBezTo>
                <a:cubicBezTo>
                  <a:pt x="19823" y="12587"/>
                  <a:pt x="19653" y="12418"/>
                  <a:pt x="19653" y="12210"/>
                </a:cubicBezTo>
                <a:cubicBezTo>
                  <a:pt x="19653" y="12003"/>
                  <a:pt x="19823" y="11815"/>
                  <a:pt x="20049" y="11815"/>
                </a:cubicBezTo>
                <a:close/>
                <a:moveTo>
                  <a:pt x="20049" y="10646"/>
                </a:moveTo>
                <a:cubicBezTo>
                  <a:pt x="19841" y="10646"/>
                  <a:pt x="19653" y="10458"/>
                  <a:pt x="19653" y="10251"/>
                </a:cubicBezTo>
                <a:cubicBezTo>
                  <a:pt x="19653" y="10025"/>
                  <a:pt x="19841" y="9855"/>
                  <a:pt x="20049" y="9855"/>
                </a:cubicBezTo>
                <a:cubicBezTo>
                  <a:pt x="20275" y="9855"/>
                  <a:pt x="20444" y="10025"/>
                  <a:pt x="20444" y="10251"/>
                </a:cubicBezTo>
                <a:cubicBezTo>
                  <a:pt x="20444" y="10458"/>
                  <a:pt x="20275" y="10646"/>
                  <a:pt x="20049" y="10646"/>
                </a:cubicBezTo>
                <a:close/>
                <a:moveTo>
                  <a:pt x="20049" y="4014"/>
                </a:moveTo>
                <a:cubicBezTo>
                  <a:pt x="20256" y="4014"/>
                  <a:pt x="20426" y="4164"/>
                  <a:pt x="20426" y="4372"/>
                </a:cubicBezTo>
                <a:cubicBezTo>
                  <a:pt x="20426" y="4579"/>
                  <a:pt x="20256" y="4749"/>
                  <a:pt x="20049" y="4749"/>
                </a:cubicBezTo>
                <a:cubicBezTo>
                  <a:pt x="19841" y="4749"/>
                  <a:pt x="19672" y="4579"/>
                  <a:pt x="19672" y="4372"/>
                </a:cubicBezTo>
                <a:cubicBezTo>
                  <a:pt x="19672" y="4164"/>
                  <a:pt x="19841" y="4014"/>
                  <a:pt x="20049" y="4014"/>
                </a:cubicBezTo>
                <a:close/>
                <a:moveTo>
                  <a:pt x="20049" y="7933"/>
                </a:moveTo>
                <a:cubicBezTo>
                  <a:pt x="20256" y="7933"/>
                  <a:pt x="20426" y="8084"/>
                  <a:pt x="20426" y="8291"/>
                </a:cubicBezTo>
                <a:cubicBezTo>
                  <a:pt x="20426" y="8498"/>
                  <a:pt x="20256" y="8668"/>
                  <a:pt x="20049" y="8668"/>
                </a:cubicBezTo>
                <a:cubicBezTo>
                  <a:pt x="19841" y="8668"/>
                  <a:pt x="19672" y="8498"/>
                  <a:pt x="19672" y="8291"/>
                </a:cubicBezTo>
                <a:cubicBezTo>
                  <a:pt x="19672" y="8084"/>
                  <a:pt x="19841" y="7933"/>
                  <a:pt x="20049" y="7933"/>
                </a:cubicBezTo>
                <a:close/>
                <a:moveTo>
                  <a:pt x="20049" y="5973"/>
                </a:moveTo>
                <a:cubicBezTo>
                  <a:pt x="20256" y="5973"/>
                  <a:pt x="20426" y="6124"/>
                  <a:pt x="20426" y="6331"/>
                </a:cubicBezTo>
                <a:cubicBezTo>
                  <a:pt x="20426" y="6539"/>
                  <a:pt x="20256" y="6689"/>
                  <a:pt x="20049" y="6689"/>
                </a:cubicBezTo>
                <a:cubicBezTo>
                  <a:pt x="19841" y="6689"/>
                  <a:pt x="19672" y="6539"/>
                  <a:pt x="19672" y="6331"/>
                </a:cubicBezTo>
                <a:cubicBezTo>
                  <a:pt x="19672" y="6124"/>
                  <a:pt x="19841" y="5973"/>
                  <a:pt x="20049" y="5973"/>
                </a:cubicBezTo>
                <a:close/>
                <a:moveTo>
                  <a:pt x="20049" y="2808"/>
                </a:moveTo>
                <a:cubicBezTo>
                  <a:pt x="19823" y="2808"/>
                  <a:pt x="19653" y="2619"/>
                  <a:pt x="19653" y="2412"/>
                </a:cubicBezTo>
                <a:cubicBezTo>
                  <a:pt x="19653" y="2186"/>
                  <a:pt x="19823" y="2016"/>
                  <a:pt x="20049" y="2016"/>
                </a:cubicBezTo>
                <a:cubicBezTo>
                  <a:pt x="20256" y="2016"/>
                  <a:pt x="20444" y="2186"/>
                  <a:pt x="20444" y="2412"/>
                </a:cubicBezTo>
                <a:cubicBezTo>
                  <a:pt x="20444" y="2619"/>
                  <a:pt x="20256" y="2808"/>
                  <a:pt x="20049" y="2808"/>
                </a:cubicBezTo>
                <a:close/>
                <a:moveTo>
                  <a:pt x="20049" y="829"/>
                </a:moveTo>
                <a:cubicBezTo>
                  <a:pt x="19841" y="829"/>
                  <a:pt x="19672" y="660"/>
                  <a:pt x="19672" y="452"/>
                </a:cubicBezTo>
                <a:cubicBezTo>
                  <a:pt x="19672" y="245"/>
                  <a:pt x="19841" y="76"/>
                  <a:pt x="20049" y="76"/>
                </a:cubicBezTo>
                <a:cubicBezTo>
                  <a:pt x="20256" y="76"/>
                  <a:pt x="20426" y="245"/>
                  <a:pt x="20426" y="452"/>
                </a:cubicBezTo>
                <a:cubicBezTo>
                  <a:pt x="20426" y="660"/>
                  <a:pt x="20256" y="829"/>
                  <a:pt x="20049" y="829"/>
                </a:cubicBezTo>
                <a:close/>
                <a:moveTo>
                  <a:pt x="18089" y="53853"/>
                </a:moveTo>
                <a:cubicBezTo>
                  <a:pt x="18051" y="53853"/>
                  <a:pt x="18014" y="53834"/>
                  <a:pt x="17995" y="53834"/>
                </a:cubicBezTo>
                <a:cubicBezTo>
                  <a:pt x="17882" y="53777"/>
                  <a:pt x="17788" y="53721"/>
                  <a:pt x="17693" y="53645"/>
                </a:cubicBezTo>
                <a:cubicBezTo>
                  <a:pt x="17637" y="53570"/>
                  <a:pt x="17599" y="53476"/>
                  <a:pt x="17599" y="53363"/>
                </a:cubicBezTo>
                <a:cubicBezTo>
                  <a:pt x="17599" y="53099"/>
                  <a:pt x="17825" y="52873"/>
                  <a:pt x="18089" y="52873"/>
                </a:cubicBezTo>
                <a:cubicBezTo>
                  <a:pt x="18353" y="52873"/>
                  <a:pt x="18579" y="53099"/>
                  <a:pt x="18579" y="53363"/>
                </a:cubicBezTo>
                <a:cubicBezTo>
                  <a:pt x="18579" y="53626"/>
                  <a:pt x="18353" y="53853"/>
                  <a:pt x="18089" y="53853"/>
                </a:cubicBezTo>
                <a:close/>
                <a:moveTo>
                  <a:pt x="18089" y="51855"/>
                </a:moveTo>
                <a:cubicBezTo>
                  <a:pt x="17844" y="51855"/>
                  <a:pt x="17637" y="51648"/>
                  <a:pt x="17637" y="51403"/>
                </a:cubicBezTo>
                <a:cubicBezTo>
                  <a:pt x="17637" y="51158"/>
                  <a:pt x="17844" y="50951"/>
                  <a:pt x="18089" y="50951"/>
                </a:cubicBezTo>
                <a:cubicBezTo>
                  <a:pt x="18334" y="50951"/>
                  <a:pt x="18541" y="51158"/>
                  <a:pt x="18541" y="51403"/>
                </a:cubicBezTo>
                <a:cubicBezTo>
                  <a:pt x="18541" y="51648"/>
                  <a:pt x="18334" y="51855"/>
                  <a:pt x="18089" y="51855"/>
                </a:cubicBezTo>
                <a:close/>
                <a:moveTo>
                  <a:pt x="18089" y="49896"/>
                </a:moveTo>
                <a:cubicBezTo>
                  <a:pt x="17844" y="49896"/>
                  <a:pt x="17637" y="49688"/>
                  <a:pt x="17637" y="49443"/>
                </a:cubicBezTo>
                <a:cubicBezTo>
                  <a:pt x="17637" y="49198"/>
                  <a:pt x="17844" y="49010"/>
                  <a:pt x="18089" y="49010"/>
                </a:cubicBezTo>
                <a:cubicBezTo>
                  <a:pt x="18334" y="49010"/>
                  <a:pt x="18541" y="49198"/>
                  <a:pt x="18541" y="49443"/>
                </a:cubicBezTo>
                <a:cubicBezTo>
                  <a:pt x="18541" y="49688"/>
                  <a:pt x="18334" y="49896"/>
                  <a:pt x="18089" y="49896"/>
                </a:cubicBezTo>
                <a:close/>
                <a:moveTo>
                  <a:pt x="18089" y="39231"/>
                </a:moveTo>
                <a:cubicBezTo>
                  <a:pt x="18334" y="39231"/>
                  <a:pt x="18522" y="39419"/>
                  <a:pt x="18522" y="39645"/>
                </a:cubicBezTo>
                <a:cubicBezTo>
                  <a:pt x="18522" y="39890"/>
                  <a:pt x="18334" y="40079"/>
                  <a:pt x="18089" y="40079"/>
                </a:cubicBezTo>
                <a:cubicBezTo>
                  <a:pt x="17844" y="40079"/>
                  <a:pt x="17656" y="39890"/>
                  <a:pt x="17656" y="39645"/>
                </a:cubicBezTo>
                <a:cubicBezTo>
                  <a:pt x="17656" y="39419"/>
                  <a:pt x="17844" y="39231"/>
                  <a:pt x="18089" y="39231"/>
                </a:cubicBezTo>
                <a:close/>
                <a:moveTo>
                  <a:pt x="18089" y="42001"/>
                </a:moveTo>
                <a:cubicBezTo>
                  <a:pt x="17863" y="42001"/>
                  <a:pt x="17693" y="41831"/>
                  <a:pt x="17693" y="41605"/>
                </a:cubicBezTo>
                <a:cubicBezTo>
                  <a:pt x="17693" y="41398"/>
                  <a:pt x="17863" y="41209"/>
                  <a:pt x="18089" y="41209"/>
                </a:cubicBezTo>
                <a:cubicBezTo>
                  <a:pt x="18315" y="41209"/>
                  <a:pt x="18485" y="41398"/>
                  <a:pt x="18485" y="41605"/>
                </a:cubicBezTo>
                <a:cubicBezTo>
                  <a:pt x="18485" y="41831"/>
                  <a:pt x="18315" y="42001"/>
                  <a:pt x="18089" y="42001"/>
                </a:cubicBezTo>
                <a:close/>
                <a:moveTo>
                  <a:pt x="18089" y="43960"/>
                </a:moveTo>
                <a:cubicBezTo>
                  <a:pt x="17863" y="43960"/>
                  <a:pt x="17693" y="43791"/>
                  <a:pt x="17693" y="43564"/>
                </a:cubicBezTo>
                <a:cubicBezTo>
                  <a:pt x="17693" y="43357"/>
                  <a:pt x="17863" y="43169"/>
                  <a:pt x="18089" y="43169"/>
                </a:cubicBezTo>
                <a:cubicBezTo>
                  <a:pt x="18315" y="43169"/>
                  <a:pt x="18485" y="43357"/>
                  <a:pt x="18485" y="43564"/>
                </a:cubicBezTo>
                <a:cubicBezTo>
                  <a:pt x="18485" y="43791"/>
                  <a:pt x="18315" y="43960"/>
                  <a:pt x="18089" y="43960"/>
                </a:cubicBezTo>
                <a:close/>
                <a:moveTo>
                  <a:pt x="18089" y="47088"/>
                </a:moveTo>
                <a:cubicBezTo>
                  <a:pt x="18315" y="47088"/>
                  <a:pt x="18504" y="47258"/>
                  <a:pt x="18504" y="47484"/>
                </a:cubicBezTo>
                <a:cubicBezTo>
                  <a:pt x="18504" y="47710"/>
                  <a:pt x="18315" y="47898"/>
                  <a:pt x="18089" y="47898"/>
                </a:cubicBezTo>
                <a:cubicBezTo>
                  <a:pt x="17863" y="47898"/>
                  <a:pt x="17674" y="47710"/>
                  <a:pt x="17674" y="47484"/>
                </a:cubicBezTo>
                <a:cubicBezTo>
                  <a:pt x="17674" y="47258"/>
                  <a:pt x="17863" y="47088"/>
                  <a:pt x="18089" y="47088"/>
                </a:cubicBezTo>
                <a:close/>
                <a:moveTo>
                  <a:pt x="18089" y="45110"/>
                </a:moveTo>
                <a:cubicBezTo>
                  <a:pt x="18315" y="45110"/>
                  <a:pt x="18504" y="45298"/>
                  <a:pt x="18504" y="45524"/>
                </a:cubicBezTo>
                <a:cubicBezTo>
                  <a:pt x="18504" y="45750"/>
                  <a:pt x="18315" y="45939"/>
                  <a:pt x="18089" y="45939"/>
                </a:cubicBezTo>
                <a:cubicBezTo>
                  <a:pt x="17863" y="45939"/>
                  <a:pt x="17674" y="45750"/>
                  <a:pt x="17674" y="45524"/>
                </a:cubicBezTo>
                <a:cubicBezTo>
                  <a:pt x="17674" y="45298"/>
                  <a:pt x="17863" y="45110"/>
                  <a:pt x="18089" y="45110"/>
                </a:cubicBezTo>
                <a:close/>
                <a:moveTo>
                  <a:pt x="18089" y="38119"/>
                </a:moveTo>
                <a:cubicBezTo>
                  <a:pt x="17844" y="38119"/>
                  <a:pt x="17656" y="37930"/>
                  <a:pt x="17656" y="37686"/>
                </a:cubicBezTo>
                <a:cubicBezTo>
                  <a:pt x="17656" y="37459"/>
                  <a:pt x="17844" y="37252"/>
                  <a:pt x="18089" y="37252"/>
                </a:cubicBezTo>
                <a:cubicBezTo>
                  <a:pt x="18334" y="37252"/>
                  <a:pt x="18522" y="37459"/>
                  <a:pt x="18522" y="37686"/>
                </a:cubicBezTo>
                <a:cubicBezTo>
                  <a:pt x="18522" y="37930"/>
                  <a:pt x="18334" y="38119"/>
                  <a:pt x="18089" y="38119"/>
                </a:cubicBezTo>
                <a:close/>
                <a:moveTo>
                  <a:pt x="18089" y="36159"/>
                </a:moveTo>
                <a:cubicBezTo>
                  <a:pt x="17844" y="36159"/>
                  <a:pt x="17656" y="35971"/>
                  <a:pt x="17656" y="35726"/>
                </a:cubicBezTo>
                <a:cubicBezTo>
                  <a:pt x="17656" y="35481"/>
                  <a:pt x="17844" y="35293"/>
                  <a:pt x="18089" y="35293"/>
                </a:cubicBezTo>
                <a:cubicBezTo>
                  <a:pt x="18334" y="35293"/>
                  <a:pt x="18522" y="35481"/>
                  <a:pt x="18522" y="35726"/>
                </a:cubicBezTo>
                <a:cubicBezTo>
                  <a:pt x="18522" y="35971"/>
                  <a:pt x="18334" y="36159"/>
                  <a:pt x="18089" y="36159"/>
                </a:cubicBezTo>
                <a:close/>
                <a:moveTo>
                  <a:pt x="18089" y="33352"/>
                </a:moveTo>
                <a:cubicBezTo>
                  <a:pt x="18315" y="33352"/>
                  <a:pt x="18504" y="33540"/>
                  <a:pt x="18504" y="33766"/>
                </a:cubicBezTo>
                <a:cubicBezTo>
                  <a:pt x="18504" y="33992"/>
                  <a:pt x="18315" y="34200"/>
                  <a:pt x="18089" y="34200"/>
                </a:cubicBezTo>
                <a:cubicBezTo>
                  <a:pt x="17863" y="34200"/>
                  <a:pt x="17656" y="34011"/>
                  <a:pt x="17656" y="33766"/>
                </a:cubicBezTo>
                <a:cubicBezTo>
                  <a:pt x="17656" y="33540"/>
                  <a:pt x="17863" y="33352"/>
                  <a:pt x="18089" y="33352"/>
                </a:cubicBezTo>
                <a:close/>
                <a:moveTo>
                  <a:pt x="18089" y="32240"/>
                </a:moveTo>
                <a:cubicBezTo>
                  <a:pt x="17844" y="32240"/>
                  <a:pt x="17656" y="32052"/>
                  <a:pt x="17656" y="31807"/>
                </a:cubicBezTo>
                <a:cubicBezTo>
                  <a:pt x="17656" y="31562"/>
                  <a:pt x="17844" y="31354"/>
                  <a:pt x="18089" y="31354"/>
                </a:cubicBezTo>
                <a:cubicBezTo>
                  <a:pt x="18334" y="31354"/>
                  <a:pt x="18522" y="31562"/>
                  <a:pt x="18522" y="31807"/>
                </a:cubicBezTo>
                <a:cubicBezTo>
                  <a:pt x="18522" y="32052"/>
                  <a:pt x="18334" y="32240"/>
                  <a:pt x="18089" y="32240"/>
                </a:cubicBezTo>
                <a:close/>
                <a:moveTo>
                  <a:pt x="18089" y="30280"/>
                </a:moveTo>
                <a:cubicBezTo>
                  <a:pt x="17844" y="30280"/>
                  <a:pt x="17656" y="30092"/>
                  <a:pt x="17656" y="29847"/>
                </a:cubicBezTo>
                <a:cubicBezTo>
                  <a:pt x="17656" y="29602"/>
                  <a:pt x="17844" y="29414"/>
                  <a:pt x="18089" y="29414"/>
                </a:cubicBezTo>
                <a:cubicBezTo>
                  <a:pt x="18334" y="29414"/>
                  <a:pt x="18522" y="29602"/>
                  <a:pt x="18522" y="29847"/>
                </a:cubicBezTo>
                <a:cubicBezTo>
                  <a:pt x="18522" y="30092"/>
                  <a:pt x="18334" y="30280"/>
                  <a:pt x="18089" y="30280"/>
                </a:cubicBezTo>
                <a:close/>
                <a:moveTo>
                  <a:pt x="18089" y="28321"/>
                </a:moveTo>
                <a:cubicBezTo>
                  <a:pt x="17844" y="28321"/>
                  <a:pt x="17656" y="28132"/>
                  <a:pt x="17656" y="27887"/>
                </a:cubicBezTo>
                <a:cubicBezTo>
                  <a:pt x="17656" y="27642"/>
                  <a:pt x="17844" y="27454"/>
                  <a:pt x="18089" y="27454"/>
                </a:cubicBezTo>
                <a:cubicBezTo>
                  <a:pt x="18334" y="27454"/>
                  <a:pt x="18522" y="27642"/>
                  <a:pt x="18522" y="27887"/>
                </a:cubicBezTo>
                <a:cubicBezTo>
                  <a:pt x="18522" y="28132"/>
                  <a:pt x="18334" y="28321"/>
                  <a:pt x="18089" y="28321"/>
                </a:cubicBezTo>
                <a:close/>
                <a:moveTo>
                  <a:pt x="18089" y="26361"/>
                </a:moveTo>
                <a:cubicBezTo>
                  <a:pt x="17863" y="26361"/>
                  <a:pt x="17656" y="26173"/>
                  <a:pt x="17656" y="25928"/>
                </a:cubicBezTo>
                <a:cubicBezTo>
                  <a:pt x="17656" y="25702"/>
                  <a:pt x="17863" y="25513"/>
                  <a:pt x="18089" y="25513"/>
                </a:cubicBezTo>
                <a:cubicBezTo>
                  <a:pt x="18315" y="25513"/>
                  <a:pt x="18504" y="25702"/>
                  <a:pt x="18504" y="25928"/>
                </a:cubicBezTo>
                <a:cubicBezTo>
                  <a:pt x="18504" y="26173"/>
                  <a:pt x="18315" y="26361"/>
                  <a:pt x="18089" y="26361"/>
                </a:cubicBezTo>
                <a:close/>
                <a:moveTo>
                  <a:pt x="18089" y="24383"/>
                </a:moveTo>
                <a:cubicBezTo>
                  <a:pt x="17863" y="24383"/>
                  <a:pt x="17656" y="24194"/>
                  <a:pt x="17656" y="23968"/>
                </a:cubicBezTo>
                <a:cubicBezTo>
                  <a:pt x="17656" y="23742"/>
                  <a:pt x="17863" y="23554"/>
                  <a:pt x="18089" y="23554"/>
                </a:cubicBezTo>
                <a:cubicBezTo>
                  <a:pt x="18315" y="23554"/>
                  <a:pt x="18504" y="23742"/>
                  <a:pt x="18504" y="23968"/>
                </a:cubicBezTo>
                <a:cubicBezTo>
                  <a:pt x="18504" y="24194"/>
                  <a:pt x="18315" y="24383"/>
                  <a:pt x="18089" y="24383"/>
                </a:cubicBezTo>
                <a:close/>
                <a:moveTo>
                  <a:pt x="18089" y="22442"/>
                </a:moveTo>
                <a:cubicBezTo>
                  <a:pt x="17863" y="22442"/>
                  <a:pt x="17656" y="22235"/>
                  <a:pt x="17656" y="22008"/>
                </a:cubicBezTo>
                <a:cubicBezTo>
                  <a:pt x="17656" y="21763"/>
                  <a:pt x="17863" y="21575"/>
                  <a:pt x="18089" y="21575"/>
                </a:cubicBezTo>
                <a:cubicBezTo>
                  <a:pt x="18315" y="21575"/>
                  <a:pt x="18504" y="21763"/>
                  <a:pt x="18504" y="22008"/>
                </a:cubicBezTo>
                <a:cubicBezTo>
                  <a:pt x="18504" y="22235"/>
                  <a:pt x="18315" y="22442"/>
                  <a:pt x="18089" y="22442"/>
                </a:cubicBezTo>
                <a:close/>
                <a:moveTo>
                  <a:pt x="18089" y="20463"/>
                </a:moveTo>
                <a:cubicBezTo>
                  <a:pt x="17863" y="20463"/>
                  <a:pt x="17674" y="20275"/>
                  <a:pt x="17674" y="20049"/>
                </a:cubicBezTo>
                <a:cubicBezTo>
                  <a:pt x="17674" y="19823"/>
                  <a:pt x="17863" y="19634"/>
                  <a:pt x="18089" y="19634"/>
                </a:cubicBezTo>
                <a:cubicBezTo>
                  <a:pt x="18315" y="19634"/>
                  <a:pt x="18504" y="19823"/>
                  <a:pt x="18504" y="20049"/>
                </a:cubicBezTo>
                <a:cubicBezTo>
                  <a:pt x="18504" y="20275"/>
                  <a:pt x="18315" y="20463"/>
                  <a:pt x="18089" y="20463"/>
                </a:cubicBezTo>
                <a:close/>
                <a:moveTo>
                  <a:pt x="18089" y="18485"/>
                </a:moveTo>
                <a:cubicBezTo>
                  <a:pt x="17863" y="18485"/>
                  <a:pt x="17693" y="18296"/>
                  <a:pt x="17693" y="18089"/>
                </a:cubicBezTo>
                <a:cubicBezTo>
                  <a:pt x="17693" y="17863"/>
                  <a:pt x="17863" y="17693"/>
                  <a:pt x="18089" y="17693"/>
                </a:cubicBezTo>
                <a:cubicBezTo>
                  <a:pt x="18315" y="17693"/>
                  <a:pt x="18485" y="17863"/>
                  <a:pt x="18485" y="18089"/>
                </a:cubicBezTo>
                <a:cubicBezTo>
                  <a:pt x="18485" y="18296"/>
                  <a:pt x="18315" y="18485"/>
                  <a:pt x="18089" y="18485"/>
                </a:cubicBezTo>
                <a:close/>
                <a:moveTo>
                  <a:pt x="18089" y="16525"/>
                </a:moveTo>
                <a:cubicBezTo>
                  <a:pt x="17863" y="16525"/>
                  <a:pt x="17693" y="16337"/>
                  <a:pt x="17693" y="16130"/>
                </a:cubicBezTo>
                <a:cubicBezTo>
                  <a:pt x="17693" y="15903"/>
                  <a:pt x="17863" y="15715"/>
                  <a:pt x="18089" y="15715"/>
                </a:cubicBezTo>
                <a:cubicBezTo>
                  <a:pt x="18315" y="15715"/>
                  <a:pt x="18485" y="15903"/>
                  <a:pt x="18485" y="16130"/>
                </a:cubicBezTo>
                <a:cubicBezTo>
                  <a:pt x="18485" y="16337"/>
                  <a:pt x="18315" y="16525"/>
                  <a:pt x="18089" y="16525"/>
                </a:cubicBezTo>
                <a:close/>
                <a:moveTo>
                  <a:pt x="18089" y="14566"/>
                </a:moveTo>
                <a:cubicBezTo>
                  <a:pt x="17863" y="14566"/>
                  <a:pt x="17693" y="14377"/>
                  <a:pt x="17693" y="14170"/>
                </a:cubicBezTo>
                <a:cubicBezTo>
                  <a:pt x="17693" y="13944"/>
                  <a:pt x="17863" y="13774"/>
                  <a:pt x="18089" y="13774"/>
                </a:cubicBezTo>
                <a:cubicBezTo>
                  <a:pt x="18296" y="13774"/>
                  <a:pt x="18485" y="13944"/>
                  <a:pt x="18485" y="14170"/>
                </a:cubicBezTo>
                <a:cubicBezTo>
                  <a:pt x="18485" y="14377"/>
                  <a:pt x="18296" y="14566"/>
                  <a:pt x="18089" y="14566"/>
                </a:cubicBezTo>
                <a:close/>
                <a:moveTo>
                  <a:pt x="18089" y="12587"/>
                </a:moveTo>
                <a:cubicBezTo>
                  <a:pt x="17863" y="12587"/>
                  <a:pt x="17693" y="12418"/>
                  <a:pt x="17693" y="12210"/>
                </a:cubicBezTo>
                <a:cubicBezTo>
                  <a:pt x="17693" y="11984"/>
                  <a:pt x="17863" y="11815"/>
                  <a:pt x="18089" y="11815"/>
                </a:cubicBezTo>
                <a:cubicBezTo>
                  <a:pt x="18296" y="11815"/>
                  <a:pt x="18485" y="11984"/>
                  <a:pt x="18485" y="12210"/>
                </a:cubicBezTo>
                <a:cubicBezTo>
                  <a:pt x="18485" y="12418"/>
                  <a:pt x="18296" y="12587"/>
                  <a:pt x="18089" y="12587"/>
                </a:cubicBezTo>
                <a:close/>
                <a:moveTo>
                  <a:pt x="18466" y="10232"/>
                </a:moveTo>
                <a:cubicBezTo>
                  <a:pt x="18466" y="10458"/>
                  <a:pt x="18296" y="10627"/>
                  <a:pt x="18089" y="10627"/>
                </a:cubicBezTo>
                <a:cubicBezTo>
                  <a:pt x="17882" y="10627"/>
                  <a:pt x="17712" y="10458"/>
                  <a:pt x="17712" y="10232"/>
                </a:cubicBezTo>
                <a:cubicBezTo>
                  <a:pt x="17712" y="10025"/>
                  <a:pt x="17882" y="9855"/>
                  <a:pt x="18089" y="9855"/>
                </a:cubicBezTo>
                <a:cubicBezTo>
                  <a:pt x="18296" y="9855"/>
                  <a:pt x="18466" y="10025"/>
                  <a:pt x="18466" y="10232"/>
                </a:cubicBezTo>
                <a:close/>
                <a:moveTo>
                  <a:pt x="18089" y="8687"/>
                </a:moveTo>
                <a:cubicBezTo>
                  <a:pt x="17863" y="8687"/>
                  <a:pt x="17693" y="8498"/>
                  <a:pt x="17693" y="8291"/>
                </a:cubicBezTo>
                <a:cubicBezTo>
                  <a:pt x="17693" y="8065"/>
                  <a:pt x="17863" y="7895"/>
                  <a:pt x="18089" y="7895"/>
                </a:cubicBezTo>
                <a:cubicBezTo>
                  <a:pt x="18296" y="7895"/>
                  <a:pt x="18485" y="8065"/>
                  <a:pt x="18485" y="8291"/>
                </a:cubicBezTo>
                <a:cubicBezTo>
                  <a:pt x="18485" y="8498"/>
                  <a:pt x="18296" y="8687"/>
                  <a:pt x="18089" y="8687"/>
                </a:cubicBezTo>
                <a:close/>
                <a:moveTo>
                  <a:pt x="18089" y="6708"/>
                </a:moveTo>
                <a:cubicBezTo>
                  <a:pt x="17863" y="6708"/>
                  <a:pt x="17693" y="6539"/>
                  <a:pt x="17693" y="6331"/>
                </a:cubicBezTo>
                <a:cubicBezTo>
                  <a:pt x="17693" y="6105"/>
                  <a:pt x="17863" y="5936"/>
                  <a:pt x="18089" y="5936"/>
                </a:cubicBezTo>
                <a:cubicBezTo>
                  <a:pt x="18296" y="5936"/>
                  <a:pt x="18485" y="6105"/>
                  <a:pt x="18485" y="6331"/>
                </a:cubicBezTo>
                <a:cubicBezTo>
                  <a:pt x="18485" y="6539"/>
                  <a:pt x="18296" y="6708"/>
                  <a:pt x="18089" y="6708"/>
                </a:cubicBezTo>
                <a:close/>
                <a:moveTo>
                  <a:pt x="18089" y="4749"/>
                </a:moveTo>
                <a:cubicBezTo>
                  <a:pt x="17863" y="4749"/>
                  <a:pt x="17693" y="4579"/>
                  <a:pt x="17693" y="4372"/>
                </a:cubicBezTo>
                <a:cubicBezTo>
                  <a:pt x="17693" y="4146"/>
                  <a:pt x="17863" y="3976"/>
                  <a:pt x="18089" y="3976"/>
                </a:cubicBezTo>
                <a:cubicBezTo>
                  <a:pt x="18296" y="3976"/>
                  <a:pt x="18485" y="4146"/>
                  <a:pt x="18485" y="4372"/>
                </a:cubicBezTo>
                <a:cubicBezTo>
                  <a:pt x="18485" y="4579"/>
                  <a:pt x="18296" y="4749"/>
                  <a:pt x="18089" y="4749"/>
                </a:cubicBezTo>
                <a:close/>
                <a:moveTo>
                  <a:pt x="18089" y="2770"/>
                </a:moveTo>
                <a:cubicBezTo>
                  <a:pt x="17882" y="2770"/>
                  <a:pt x="17712" y="2600"/>
                  <a:pt x="17712" y="2393"/>
                </a:cubicBezTo>
                <a:cubicBezTo>
                  <a:pt x="17712" y="2205"/>
                  <a:pt x="17882" y="2035"/>
                  <a:pt x="18089" y="2035"/>
                </a:cubicBezTo>
                <a:cubicBezTo>
                  <a:pt x="18296" y="2035"/>
                  <a:pt x="18466" y="2205"/>
                  <a:pt x="18466" y="2393"/>
                </a:cubicBezTo>
                <a:cubicBezTo>
                  <a:pt x="18466" y="2600"/>
                  <a:pt x="18296" y="2770"/>
                  <a:pt x="18089" y="2770"/>
                </a:cubicBezTo>
                <a:close/>
                <a:moveTo>
                  <a:pt x="18089" y="810"/>
                </a:moveTo>
                <a:cubicBezTo>
                  <a:pt x="17882" y="810"/>
                  <a:pt x="17712" y="641"/>
                  <a:pt x="17712" y="434"/>
                </a:cubicBezTo>
                <a:cubicBezTo>
                  <a:pt x="17712" y="226"/>
                  <a:pt x="17882" y="57"/>
                  <a:pt x="18089" y="57"/>
                </a:cubicBezTo>
                <a:cubicBezTo>
                  <a:pt x="18296" y="57"/>
                  <a:pt x="18466" y="226"/>
                  <a:pt x="18466" y="434"/>
                </a:cubicBezTo>
                <a:cubicBezTo>
                  <a:pt x="18466" y="641"/>
                  <a:pt x="18296" y="810"/>
                  <a:pt x="18089" y="810"/>
                </a:cubicBezTo>
                <a:close/>
                <a:moveTo>
                  <a:pt x="16129" y="51836"/>
                </a:moveTo>
                <a:cubicBezTo>
                  <a:pt x="15884" y="51836"/>
                  <a:pt x="15677" y="51648"/>
                  <a:pt x="15677" y="51403"/>
                </a:cubicBezTo>
                <a:cubicBezTo>
                  <a:pt x="15677" y="51158"/>
                  <a:pt x="15884" y="50951"/>
                  <a:pt x="16129" y="50951"/>
                </a:cubicBezTo>
                <a:cubicBezTo>
                  <a:pt x="16374" y="50951"/>
                  <a:pt x="16563" y="51158"/>
                  <a:pt x="16563" y="51403"/>
                </a:cubicBezTo>
                <a:cubicBezTo>
                  <a:pt x="16563" y="51648"/>
                  <a:pt x="16374" y="51836"/>
                  <a:pt x="16129" y="51836"/>
                </a:cubicBezTo>
                <a:close/>
                <a:moveTo>
                  <a:pt x="16129" y="49877"/>
                </a:moveTo>
                <a:cubicBezTo>
                  <a:pt x="15884" y="49877"/>
                  <a:pt x="15677" y="49688"/>
                  <a:pt x="15677" y="49443"/>
                </a:cubicBezTo>
                <a:cubicBezTo>
                  <a:pt x="15677" y="49198"/>
                  <a:pt x="15884" y="48991"/>
                  <a:pt x="16129" y="48991"/>
                </a:cubicBezTo>
                <a:cubicBezTo>
                  <a:pt x="16374" y="48991"/>
                  <a:pt x="16563" y="49198"/>
                  <a:pt x="16563" y="49443"/>
                </a:cubicBezTo>
                <a:cubicBezTo>
                  <a:pt x="16563" y="49688"/>
                  <a:pt x="16374" y="49877"/>
                  <a:pt x="16129" y="49877"/>
                </a:cubicBezTo>
                <a:close/>
                <a:moveTo>
                  <a:pt x="16129" y="47917"/>
                </a:moveTo>
                <a:cubicBezTo>
                  <a:pt x="15884" y="47917"/>
                  <a:pt x="15677" y="47729"/>
                  <a:pt x="15677" y="47484"/>
                </a:cubicBezTo>
                <a:cubicBezTo>
                  <a:pt x="15677" y="47239"/>
                  <a:pt x="15884" y="47031"/>
                  <a:pt x="16129" y="47031"/>
                </a:cubicBezTo>
                <a:cubicBezTo>
                  <a:pt x="16374" y="47031"/>
                  <a:pt x="16563" y="47239"/>
                  <a:pt x="16563" y="47484"/>
                </a:cubicBezTo>
                <a:cubicBezTo>
                  <a:pt x="16563" y="47729"/>
                  <a:pt x="16374" y="47917"/>
                  <a:pt x="16129" y="47917"/>
                </a:cubicBezTo>
                <a:close/>
                <a:moveTo>
                  <a:pt x="16129" y="45957"/>
                </a:moveTo>
                <a:cubicBezTo>
                  <a:pt x="15884" y="45957"/>
                  <a:pt x="15677" y="45769"/>
                  <a:pt x="15677" y="45524"/>
                </a:cubicBezTo>
                <a:cubicBezTo>
                  <a:pt x="15677" y="45279"/>
                  <a:pt x="15884" y="45072"/>
                  <a:pt x="16129" y="45072"/>
                </a:cubicBezTo>
                <a:cubicBezTo>
                  <a:pt x="16374" y="45072"/>
                  <a:pt x="16563" y="45279"/>
                  <a:pt x="16563" y="45524"/>
                </a:cubicBezTo>
                <a:cubicBezTo>
                  <a:pt x="16563" y="45769"/>
                  <a:pt x="16374" y="45957"/>
                  <a:pt x="16129" y="45957"/>
                </a:cubicBezTo>
                <a:close/>
                <a:moveTo>
                  <a:pt x="16129" y="35293"/>
                </a:moveTo>
                <a:cubicBezTo>
                  <a:pt x="16374" y="35293"/>
                  <a:pt x="16563" y="35481"/>
                  <a:pt x="16563" y="35726"/>
                </a:cubicBezTo>
                <a:cubicBezTo>
                  <a:pt x="16563" y="35952"/>
                  <a:pt x="16374" y="36159"/>
                  <a:pt x="16129" y="36159"/>
                </a:cubicBezTo>
                <a:cubicBezTo>
                  <a:pt x="15884" y="36159"/>
                  <a:pt x="15696" y="35952"/>
                  <a:pt x="15696" y="35726"/>
                </a:cubicBezTo>
                <a:cubicBezTo>
                  <a:pt x="15696" y="35481"/>
                  <a:pt x="15884" y="35293"/>
                  <a:pt x="16129" y="35293"/>
                </a:cubicBezTo>
                <a:close/>
                <a:moveTo>
                  <a:pt x="16129" y="37252"/>
                </a:moveTo>
                <a:cubicBezTo>
                  <a:pt x="16374" y="37252"/>
                  <a:pt x="16563" y="37441"/>
                  <a:pt x="16563" y="37686"/>
                </a:cubicBezTo>
                <a:cubicBezTo>
                  <a:pt x="16563" y="37930"/>
                  <a:pt x="16374" y="38119"/>
                  <a:pt x="16129" y="38119"/>
                </a:cubicBezTo>
                <a:cubicBezTo>
                  <a:pt x="15884" y="38119"/>
                  <a:pt x="15696" y="37930"/>
                  <a:pt x="15696" y="37686"/>
                </a:cubicBezTo>
                <a:cubicBezTo>
                  <a:pt x="15696" y="37441"/>
                  <a:pt x="15884" y="37252"/>
                  <a:pt x="16129" y="37252"/>
                </a:cubicBezTo>
                <a:close/>
                <a:moveTo>
                  <a:pt x="16129" y="40060"/>
                </a:moveTo>
                <a:cubicBezTo>
                  <a:pt x="15884" y="40060"/>
                  <a:pt x="15696" y="39871"/>
                  <a:pt x="15696" y="39645"/>
                </a:cubicBezTo>
                <a:cubicBezTo>
                  <a:pt x="15696" y="39400"/>
                  <a:pt x="15884" y="39212"/>
                  <a:pt x="16129" y="39212"/>
                </a:cubicBezTo>
                <a:cubicBezTo>
                  <a:pt x="16355" y="39212"/>
                  <a:pt x="16563" y="39419"/>
                  <a:pt x="16563" y="39645"/>
                </a:cubicBezTo>
                <a:cubicBezTo>
                  <a:pt x="16563" y="39871"/>
                  <a:pt x="16355" y="40060"/>
                  <a:pt x="16129" y="40060"/>
                </a:cubicBezTo>
                <a:close/>
                <a:moveTo>
                  <a:pt x="16129" y="43131"/>
                </a:moveTo>
                <a:cubicBezTo>
                  <a:pt x="16374" y="43131"/>
                  <a:pt x="16563" y="43319"/>
                  <a:pt x="16563" y="43564"/>
                </a:cubicBezTo>
                <a:cubicBezTo>
                  <a:pt x="16563" y="43809"/>
                  <a:pt x="16374" y="43998"/>
                  <a:pt x="16129" y="43998"/>
                </a:cubicBezTo>
                <a:cubicBezTo>
                  <a:pt x="15884" y="43998"/>
                  <a:pt x="15696" y="43809"/>
                  <a:pt x="15696" y="43564"/>
                </a:cubicBezTo>
                <a:cubicBezTo>
                  <a:pt x="15696" y="43319"/>
                  <a:pt x="15884" y="43131"/>
                  <a:pt x="16129" y="43131"/>
                </a:cubicBezTo>
                <a:close/>
                <a:moveTo>
                  <a:pt x="16129" y="41153"/>
                </a:moveTo>
                <a:cubicBezTo>
                  <a:pt x="16374" y="41153"/>
                  <a:pt x="16563" y="41360"/>
                  <a:pt x="16563" y="41605"/>
                </a:cubicBezTo>
                <a:cubicBezTo>
                  <a:pt x="16563" y="41850"/>
                  <a:pt x="16374" y="42038"/>
                  <a:pt x="16129" y="42038"/>
                </a:cubicBezTo>
                <a:cubicBezTo>
                  <a:pt x="15884" y="42038"/>
                  <a:pt x="15696" y="41850"/>
                  <a:pt x="15696" y="41605"/>
                </a:cubicBezTo>
                <a:cubicBezTo>
                  <a:pt x="15696" y="41360"/>
                  <a:pt x="15884" y="41153"/>
                  <a:pt x="16129" y="41153"/>
                </a:cubicBezTo>
                <a:close/>
                <a:moveTo>
                  <a:pt x="16129" y="34200"/>
                </a:moveTo>
                <a:cubicBezTo>
                  <a:pt x="15884" y="34200"/>
                  <a:pt x="15696" y="34011"/>
                  <a:pt x="15696" y="33766"/>
                </a:cubicBezTo>
                <a:cubicBezTo>
                  <a:pt x="15696" y="33521"/>
                  <a:pt x="15884" y="33314"/>
                  <a:pt x="16129" y="33314"/>
                </a:cubicBezTo>
                <a:cubicBezTo>
                  <a:pt x="16374" y="33314"/>
                  <a:pt x="16563" y="33521"/>
                  <a:pt x="16563" y="33766"/>
                </a:cubicBezTo>
                <a:cubicBezTo>
                  <a:pt x="16563" y="34011"/>
                  <a:pt x="16374" y="34200"/>
                  <a:pt x="16129" y="34200"/>
                </a:cubicBezTo>
                <a:close/>
                <a:moveTo>
                  <a:pt x="16129" y="32240"/>
                </a:moveTo>
                <a:cubicBezTo>
                  <a:pt x="15884" y="32240"/>
                  <a:pt x="15696" y="32033"/>
                  <a:pt x="15696" y="31788"/>
                </a:cubicBezTo>
                <a:cubicBezTo>
                  <a:pt x="15696" y="31562"/>
                  <a:pt x="15884" y="31354"/>
                  <a:pt x="16129" y="31354"/>
                </a:cubicBezTo>
                <a:cubicBezTo>
                  <a:pt x="16374" y="31354"/>
                  <a:pt x="16563" y="31543"/>
                  <a:pt x="16563" y="31788"/>
                </a:cubicBezTo>
                <a:cubicBezTo>
                  <a:pt x="16563" y="32033"/>
                  <a:pt x="16374" y="32240"/>
                  <a:pt x="16129" y="32240"/>
                </a:cubicBezTo>
                <a:close/>
                <a:moveTo>
                  <a:pt x="16129" y="30280"/>
                </a:moveTo>
                <a:cubicBezTo>
                  <a:pt x="15884" y="30280"/>
                  <a:pt x="15696" y="30092"/>
                  <a:pt x="15696" y="29847"/>
                </a:cubicBezTo>
                <a:cubicBezTo>
                  <a:pt x="15696" y="29602"/>
                  <a:pt x="15884" y="29395"/>
                  <a:pt x="16129" y="29395"/>
                </a:cubicBezTo>
                <a:cubicBezTo>
                  <a:pt x="16374" y="29395"/>
                  <a:pt x="16563" y="29602"/>
                  <a:pt x="16563" y="29847"/>
                </a:cubicBezTo>
                <a:cubicBezTo>
                  <a:pt x="16563" y="30092"/>
                  <a:pt x="16374" y="30280"/>
                  <a:pt x="16129" y="30280"/>
                </a:cubicBezTo>
                <a:close/>
                <a:moveTo>
                  <a:pt x="16129" y="28321"/>
                </a:moveTo>
                <a:cubicBezTo>
                  <a:pt x="15884" y="28321"/>
                  <a:pt x="15696" y="28113"/>
                  <a:pt x="15696" y="27887"/>
                </a:cubicBezTo>
                <a:cubicBezTo>
                  <a:pt x="15696" y="27642"/>
                  <a:pt x="15884" y="27454"/>
                  <a:pt x="16129" y="27454"/>
                </a:cubicBezTo>
                <a:cubicBezTo>
                  <a:pt x="16374" y="27454"/>
                  <a:pt x="16563" y="27642"/>
                  <a:pt x="16563" y="27887"/>
                </a:cubicBezTo>
                <a:cubicBezTo>
                  <a:pt x="16563" y="28113"/>
                  <a:pt x="16374" y="28321"/>
                  <a:pt x="16129" y="28321"/>
                </a:cubicBezTo>
                <a:close/>
                <a:moveTo>
                  <a:pt x="16129" y="26361"/>
                </a:moveTo>
                <a:cubicBezTo>
                  <a:pt x="15884" y="26361"/>
                  <a:pt x="15696" y="26173"/>
                  <a:pt x="15696" y="25928"/>
                </a:cubicBezTo>
                <a:cubicBezTo>
                  <a:pt x="15696" y="25683"/>
                  <a:pt x="15884" y="25494"/>
                  <a:pt x="16129" y="25494"/>
                </a:cubicBezTo>
                <a:cubicBezTo>
                  <a:pt x="16374" y="25494"/>
                  <a:pt x="16563" y="25683"/>
                  <a:pt x="16563" y="25928"/>
                </a:cubicBezTo>
                <a:cubicBezTo>
                  <a:pt x="16563" y="26173"/>
                  <a:pt x="16374" y="26361"/>
                  <a:pt x="16129" y="26361"/>
                </a:cubicBezTo>
                <a:close/>
                <a:moveTo>
                  <a:pt x="16129" y="24401"/>
                </a:moveTo>
                <a:cubicBezTo>
                  <a:pt x="15884" y="24401"/>
                  <a:pt x="15696" y="24194"/>
                  <a:pt x="15696" y="23968"/>
                </a:cubicBezTo>
                <a:cubicBezTo>
                  <a:pt x="15696" y="23723"/>
                  <a:pt x="15884" y="23535"/>
                  <a:pt x="16129" y="23535"/>
                </a:cubicBezTo>
                <a:cubicBezTo>
                  <a:pt x="16374" y="23535"/>
                  <a:pt x="16563" y="23723"/>
                  <a:pt x="16563" y="23968"/>
                </a:cubicBezTo>
                <a:cubicBezTo>
                  <a:pt x="16563" y="24194"/>
                  <a:pt x="16374" y="24401"/>
                  <a:pt x="16129" y="24401"/>
                </a:cubicBezTo>
                <a:close/>
                <a:moveTo>
                  <a:pt x="16129" y="22442"/>
                </a:moveTo>
                <a:cubicBezTo>
                  <a:pt x="15884" y="22442"/>
                  <a:pt x="15696" y="22235"/>
                  <a:pt x="15696" y="21990"/>
                </a:cubicBezTo>
                <a:cubicBezTo>
                  <a:pt x="15696" y="21745"/>
                  <a:pt x="15884" y="21556"/>
                  <a:pt x="16129" y="21556"/>
                </a:cubicBezTo>
                <a:cubicBezTo>
                  <a:pt x="16374" y="21556"/>
                  <a:pt x="16563" y="21745"/>
                  <a:pt x="16563" y="21990"/>
                </a:cubicBezTo>
                <a:cubicBezTo>
                  <a:pt x="16563" y="22235"/>
                  <a:pt x="16374" y="22442"/>
                  <a:pt x="16129" y="22442"/>
                </a:cubicBezTo>
                <a:close/>
                <a:moveTo>
                  <a:pt x="16129" y="20463"/>
                </a:moveTo>
                <a:cubicBezTo>
                  <a:pt x="15903" y="20463"/>
                  <a:pt x="15715" y="20275"/>
                  <a:pt x="15715" y="20049"/>
                </a:cubicBezTo>
                <a:cubicBezTo>
                  <a:pt x="15715" y="19804"/>
                  <a:pt x="15903" y="19615"/>
                  <a:pt x="16129" y="19615"/>
                </a:cubicBezTo>
                <a:cubicBezTo>
                  <a:pt x="16355" y="19615"/>
                  <a:pt x="16544" y="19804"/>
                  <a:pt x="16544" y="20049"/>
                </a:cubicBezTo>
                <a:cubicBezTo>
                  <a:pt x="16544" y="20275"/>
                  <a:pt x="16355" y="20463"/>
                  <a:pt x="16129" y="20463"/>
                </a:cubicBezTo>
                <a:close/>
                <a:moveTo>
                  <a:pt x="16129" y="18485"/>
                </a:moveTo>
                <a:cubicBezTo>
                  <a:pt x="15903" y="18485"/>
                  <a:pt x="15715" y="18296"/>
                  <a:pt x="15715" y="18070"/>
                </a:cubicBezTo>
                <a:cubicBezTo>
                  <a:pt x="15715" y="17844"/>
                  <a:pt x="15903" y="17656"/>
                  <a:pt x="16129" y="17656"/>
                </a:cubicBezTo>
                <a:cubicBezTo>
                  <a:pt x="16355" y="17656"/>
                  <a:pt x="16544" y="17844"/>
                  <a:pt x="16544" y="18070"/>
                </a:cubicBezTo>
                <a:cubicBezTo>
                  <a:pt x="16544" y="18296"/>
                  <a:pt x="16355" y="18485"/>
                  <a:pt x="16129" y="18485"/>
                </a:cubicBezTo>
                <a:close/>
                <a:moveTo>
                  <a:pt x="16129" y="16525"/>
                </a:moveTo>
                <a:cubicBezTo>
                  <a:pt x="15903" y="16525"/>
                  <a:pt x="15715" y="16337"/>
                  <a:pt x="15715" y="16111"/>
                </a:cubicBezTo>
                <a:cubicBezTo>
                  <a:pt x="15715" y="15885"/>
                  <a:pt x="15903" y="15715"/>
                  <a:pt x="16129" y="15715"/>
                </a:cubicBezTo>
                <a:cubicBezTo>
                  <a:pt x="16355" y="15715"/>
                  <a:pt x="16544" y="15885"/>
                  <a:pt x="16544" y="16111"/>
                </a:cubicBezTo>
                <a:cubicBezTo>
                  <a:pt x="16544" y="16337"/>
                  <a:pt x="16355" y="16525"/>
                  <a:pt x="16129" y="16525"/>
                </a:cubicBezTo>
                <a:close/>
                <a:moveTo>
                  <a:pt x="16129" y="13755"/>
                </a:moveTo>
                <a:cubicBezTo>
                  <a:pt x="16337" y="13755"/>
                  <a:pt x="16525" y="13944"/>
                  <a:pt x="16525" y="14151"/>
                </a:cubicBezTo>
                <a:cubicBezTo>
                  <a:pt x="16525" y="14377"/>
                  <a:pt x="16337" y="14547"/>
                  <a:pt x="16129" y="14547"/>
                </a:cubicBezTo>
                <a:cubicBezTo>
                  <a:pt x="15903" y="14547"/>
                  <a:pt x="15734" y="14377"/>
                  <a:pt x="15734" y="14151"/>
                </a:cubicBezTo>
                <a:cubicBezTo>
                  <a:pt x="15734" y="13944"/>
                  <a:pt x="15903" y="13755"/>
                  <a:pt x="16129" y="13755"/>
                </a:cubicBezTo>
                <a:close/>
                <a:moveTo>
                  <a:pt x="16129" y="11796"/>
                </a:moveTo>
                <a:cubicBezTo>
                  <a:pt x="16337" y="11796"/>
                  <a:pt x="16525" y="11965"/>
                  <a:pt x="16525" y="12191"/>
                </a:cubicBezTo>
                <a:cubicBezTo>
                  <a:pt x="16525" y="12418"/>
                  <a:pt x="16337" y="12587"/>
                  <a:pt x="16129" y="12587"/>
                </a:cubicBezTo>
                <a:cubicBezTo>
                  <a:pt x="15903" y="12587"/>
                  <a:pt x="15734" y="12418"/>
                  <a:pt x="15734" y="12191"/>
                </a:cubicBezTo>
                <a:cubicBezTo>
                  <a:pt x="15734" y="11965"/>
                  <a:pt x="15903" y="11796"/>
                  <a:pt x="16129" y="11796"/>
                </a:cubicBezTo>
                <a:close/>
                <a:moveTo>
                  <a:pt x="16129" y="10646"/>
                </a:moveTo>
                <a:cubicBezTo>
                  <a:pt x="15903" y="10646"/>
                  <a:pt x="15715" y="10458"/>
                  <a:pt x="15715" y="10232"/>
                </a:cubicBezTo>
                <a:cubicBezTo>
                  <a:pt x="15715" y="10006"/>
                  <a:pt x="15903" y="9817"/>
                  <a:pt x="16129" y="9817"/>
                </a:cubicBezTo>
                <a:cubicBezTo>
                  <a:pt x="16355" y="9817"/>
                  <a:pt x="16544" y="10006"/>
                  <a:pt x="16544" y="10232"/>
                </a:cubicBezTo>
                <a:cubicBezTo>
                  <a:pt x="16544" y="10458"/>
                  <a:pt x="16355" y="10646"/>
                  <a:pt x="16129" y="10646"/>
                </a:cubicBezTo>
                <a:close/>
                <a:moveTo>
                  <a:pt x="16129" y="8687"/>
                </a:moveTo>
                <a:cubicBezTo>
                  <a:pt x="15903" y="8687"/>
                  <a:pt x="15715" y="8498"/>
                  <a:pt x="15715" y="8272"/>
                </a:cubicBezTo>
                <a:cubicBezTo>
                  <a:pt x="15715" y="8046"/>
                  <a:pt x="15903" y="7858"/>
                  <a:pt x="16129" y="7858"/>
                </a:cubicBezTo>
                <a:cubicBezTo>
                  <a:pt x="16355" y="7858"/>
                  <a:pt x="16544" y="8046"/>
                  <a:pt x="16544" y="8272"/>
                </a:cubicBezTo>
                <a:cubicBezTo>
                  <a:pt x="16544" y="8498"/>
                  <a:pt x="16355" y="8687"/>
                  <a:pt x="16129" y="8687"/>
                </a:cubicBezTo>
                <a:close/>
                <a:moveTo>
                  <a:pt x="16129" y="6727"/>
                </a:moveTo>
                <a:cubicBezTo>
                  <a:pt x="15903" y="6727"/>
                  <a:pt x="15715" y="6539"/>
                  <a:pt x="15715" y="6312"/>
                </a:cubicBezTo>
                <a:cubicBezTo>
                  <a:pt x="15715" y="6086"/>
                  <a:pt x="15903" y="5898"/>
                  <a:pt x="16129" y="5898"/>
                </a:cubicBezTo>
                <a:cubicBezTo>
                  <a:pt x="16355" y="5898"/>
                  <a:pt x="16544" y="6086"/>
                  <a:pt x="16544" y="6312"/>
                </a:cubicBezTo>
                <a:cubicBezTo>
                  <a:pt x="16544" y="6539"/>
                  <a:pt x="16355" y="6727"/>
                  <a:pt x="16129" y="6727"/>
                </a:cubicBezTo>
                <a:close/>
                <a:moveTo>
                  <a:pt x="16129" y="4749"/>
                </a:moveTo>
                <a:cubicBezTo>
                  <a:pt x="15903" y="4749"/>
                  <a:pt x="15734" y="4579"/>
                  <a:pt x="15734" y="4353"/>
                </a:cubicBezTo>
                <a:cubicBezTo>
                  <a:pt x="15734" y="4146"/>
                  <a:pt x="15903" y="3957"/>
                  <a:pt x="16129" y="3957"/>
                </a:cubicBezTo>
                <a:cubicBezTo>
                  <a:pt x="16337" y="3957"/>
                  <a:pt x="16525" y="4146"/>
                  <a:pt x="16525" y="4353"/>
                </a:cubicBezTo>
                <a:cubicBezTo>
                  <a:pt x="16525" y="4579"/>
                  <a:pt x="16337" y="4749"/>
                  <a:pt x="16129" y="4749"/>
                </a:cubicBezTo>
                <a:close/>
                <a:moveTo>
                  <a:pt x="16129" y="2789"/>
                </a:moveTo>
                <a:cubicBezTo>
                  <a:pt x="15903" y="2789"/>
                  <a:pt x="15734" y="2600"/>
                  <a:pt x="15734" y="2393"/>
                </a:cubicBezTo>
                <a:cubicBezTo>
                  <a:pt x="15734" y="2167"/>
                  <a:pt x="15903" y="1998"/>
                  <a:pt x="16129" y="1998"/>
                </a:cubicBezTo>
                <a:cubicBezTo>
                  <a:pt x="16337" y="1998"/>
                  <a:pt x="16525" y="2167"/>
                  <a:pt x="16525" y="2393"/>
                </a:cubicBezTo>
                <a:cubicBezTo>
                  <a:pt x="16525" y="2619"/>
                  <a:pt x="16337" y="2789"/>
                  <a:pt x="16129" y="2789"/>
                </a:cubicBezTo>
                <a:close/>
                <a:moveTo>
                  <a:pt x="16129" y="829"/>
                </a:moveTo>
                <a:cubicBezTo>
                  <a:pt x="15903" y="829"/>
                  <a:pt x="15734" y="641"/>
                  <a:pt x="15734" y="434"/>
                </a:cubicBezTo>
                <a:cubicBezTo>
                  <a:pt x="15734" y="207"/>
                  <a:pt x="15903" y="38"/>
                  <a:pt x="16129" y="38"/>
                </a:cubicBezTo>
                <a:cubicBezTo>
                  <a:pt x="16337" y="38"/>
                  <a:pt x="16525" y="207"/>
                  <a:pt x="16525" y="434"/>
                </a:cubicBezTo>
                <a:cubicBezTo>
                  <a:pt x="16525" y="641"/>
                  <a:pt x="16337" y="829"/>
                  <a:pt x="16129" y="829"/>
                </a:cubicBezTo>
                <a:close/>
                <a:moveTo>
                  <a:pt x="14000" y="50970"/>
                </a:moveTo>
                <a:cubicBezTo>
                  <a:pt x="14057" y="50951"/>
                  <a:pt x="14113" y="50932"/>
                  <a:pt x="14170" y="50932"/>
                </a:cubicBezTo>
                <a:cubicBezTo>
                  <a:pt x="14415" y="50932"/>
                  <a:pt x="14622" y="51139"/>
                  <a:pt x="14622" y="51384"/>
                </a:cubicBezTo>
                <a:cubicBezTo>
                  <a:pt x="14622" y="51422"/>
                  <a:pt x="14622" y="51422"/>
                  <a:pt x="14622" y="51460"/>
                </a:cubicBezTo>
                <a:cubicBezTo>
                  <a:pt x="14415" y="51290"/>
                  <a:pt x="14207" y="51139"/>
                  <a:pt x="14000" y="50970"/>
                </a:cubicBezTo>
                <a:close/>
                <a:moveTo>
                  <a:pt x="14170" y="47917"/>
                </a:moveTo>
                <a:cubicBezTo>
                  <a:pt x="13925" y="47917"/>
                  <a:pt x="13718" y="47710"/>
                  <a:pt x="13718" y="47465"/>
                </a:cubicBezTo>
                <a:cubicBezTo>
                  <a:pt x="13718" y="47220"/>
                  <a:pt x="13925" y="47013"/>
                  <a:pt x="14170" y="47013"/>
                </a:cubicBezTo>
                <a:cubicBezTo>
                  <a:pt x="14415" y="47013"/>
                  <a:pt x="14603" y="47220"/>
                  <a:pt x="14603" y="47465"/>
                </a:cubicBezTo>
                <a:cubicBezTo>
                  <a:pt x="14603" y="47710"/>
                  <a:pt x="14415" y="47917"/>
                  <a:pt x="14170" y="47917"/>
                </a:cubicBezTo>
                <a:close/>
                <a:moveTo>
                  <a:pt x="14170" y="45957"/>
                </a:moveTo>
                <a:cubicBezTo>
                  <a:pt x="13925" y="45957"/>
                  <a:pt x="13718" y="45750"/>
                  <a:pt x="13718" y="45505"/>
                </a:cubicBezTo>
                <a:cubicBezTo>
                  <a:pt x="13718" y="45260"/>
                  <a:pt x="13925" y="45053"/>
                  <a:pt x="14170" y="45053"/>
                </a:cubicBezTo>
                <a:cubicBezTo>
                  <a:pt x="14415" y="45053"/>
                  <a:pt x="14603" y="45260"/>
                  <a:pt x="14603" y="45505"/>
                </a:cubicBezTo>
                <a:cubicBezTo>
                  <a:pt x="14603" y="45750"/>
                  <a:pt x="14415" y="45957"/>
                  <a:pt x="14170" y="45957"/>
                </a:cubicBezTo>
                <a:close/>
                <a:moveTo>
                  <a:pt x="14170" y="36140"/>
                </a:moveTo>
                <a:cubicBezTo>
                  <a:pt x="13925" y="36140"/>
                  <a:pt x="13736" y="35952"/>
                  <a:pt x="13736" y="35707"/>
                </a:cubicBezTo>
                <a:cubicBezTo>
                  <a:pt x="13736" y="35481"/>
                  <a:pt x="13925" y="35293"/>
                  <a:pt x="14170" y="35293"/>
                </a:cubicBezTo>
                <a:cubicBezTo>
                  <a:pt x="14396" y="35293"/>
                  <a:pt x="14584" y="35481"/>
                  <a:pt x="14584" y="35707"/>
                </a:cubicBezTo>
                <a:cubicBezTo>
                  <a:pt x="14584" y="35952"/>
                  <a:pt x="14396" y="36140"/>
                  <a:pt x="14170" y="36140"/>
                </a:cubicBezTo>
                <a:close/>
                <a:moveTo>
                  <a:pt x="14170" y="37233"/>
                </a:moveTo>
                <a:cubicBezTo>
                  <a:pt x="14415" y="37233"/>
                  <a:pt x="14603" y="37441"/>
                  <a:pt x="14603" y="37667"/>
                </a:cubicBezTo>
                <a:cubicBezTo>
                  <a:pt x="14603" y="37912"/>
                  <a:pt x="14415" y="38100"/>
                  <a:pt x="14170" y="38100"/>
                </a:cubicBezTo>
                <a:cubicBezTo>
                  <a:pt x="13925" y="38100"/>
                  <a:pt x="13718" y="37912"/>
                  <a:pt x="13718" y="37667"/>
                </a:cubicBezTo>
                <a:cubicBezTo>
                  <a:pt x="13718" y="37441"/>
                  <a:pt x="13925" y="37233"/>
                  <a:pt x="14170" y="37233"/>
                </a:cubicBezTo>
                <a:close/>
                <a:moveTo>
                  <a:pt x="14170" y="40060"/>
                </a:moveTo>
                <a:cubicBezTo>
                  <a:pt x="13925" y="40060"/>
                  <a:pt x="13736" y="39871"/>
                  <a:pt x="13736" y="39626"/>
                </a:cubicBezTo>
                <a:cubicBezTo>
                  <a:pt x="13736" y="39400"/>
                  <a:pt x="13925" y="39212"/>
                  <a:pt x="14170" y="39212"/>
                </a:cubicBezTo>
                <a:cubicBezTo>
                  <a:pt x="14396" y="39212"/>
                  <a:pt x="14603" y="39400"/>
                  <a:pt x="14603" y="39626"/>
                </a:cubicBezTo>
                <a:cubicBezTo>
                  <a:pt x="14603" y="39871"/>
                  <a:pt x="14396" y="40060"/>
                  <a:pt x="14170" y="40060"/>
                </a:cubicBezTo>
                <a:close/>
                <a:moveTo>
                  <a:pt x="14170" y="43112"/>
                </a:moveTo>
                <a:cubicBezTo>
                  <a:pt x="14415" y="43112"/>
                  <a:pt x="14603" y="43319"/>
                  <a:pt x="14603" y="43564"/>
                </a:cubicBezTo>
                <a:cubicBezTo>
                  <a:pt x="14603" y="43791"/>
                  <a:pt x="14415" y="43998"/>
                  <a:pt x="14170" y="43998"/>
                </a:cubicBezTo>
                <a:cubicBezTo>
                  <a:pt x="13925" y="43998"/>
                  <a:pt x="13718" y="43791"/>
                  <a:pt x="13718" y="43564"/>
                </a:cubicBezTo>
                <a:cubicBezTo>
                  <a:pt x="13718" y="43319"/>
                  <a:pt x="13925" y="43112"/>
                  <a:pt x="14170" y="43112"/>
                </a:cubicBezTo>
                <a:close/>
                <a:moveTo>
                  <a:pt x="14170" y="41153"/>
                </a:moveTo>
                <a:cubicBezTo>
                  <a:pt x="14415" y="41153"/>
                  <a:pt x="14603" y="41341"/>
                  <a:pt x="14603" y="41586"/>
                </a:cubicBezTo>
                <a:cubicBezTo>
                  <a:pt x="14603" y="41831"/>
                  <a:pt x="14415" y="42019"/>
                  <a:pt x="14170" y="42019"/>
                </a:cubicBezTo>
                <a:cubicBezTo>
                  <a:pt x="13925" y="42019"/>
                  <a:pt x="13718" y="41831"/>
                  <a:pt x="13718" y="41586"/>
                </a:cubicBezTo>
                <a:cubicBezTo>
                  <a:pt x="13718" y="41341"/>
                  <a:pt x="13925" y="41153"/>
                  <a:pt x="14170" y="41153"/>
                </a:cubicBezTo>
                <a:close/>
                <a:moveTo>
                  <a:pt x="14170" y="34181"/>
                </a:moveTo>
                <a:cubicBezTo>
                  <a:pt x="13925" y="34181"/>
                  <a:pt x="13718" y="33992"/>
                  <a:pt x="13718" y="33747"/>
                </a:cubicBezTo>
                <a:cubicBezTo>
                  <a:pt x="13718" y="33502"/>
                  <a:pt x="13925" y="33314"/>
                  <a:pt x="14170" y="33314"/>
                </a:cubicBezTo>
                <a:cubicBezTo>
                  <a:pt x="14415" y="33314"/>
                  <a:pt x="14603" y="33502"/>
                  <a:pt x="14603" y="33747"/>
                </a:cubicBezTo>
                <a:cubicBezTo>
                  <a:pt x="14603" y="33992"/>
                  <a:pt x="14415" y="34181"/>
                  <a:pt x="14170" y="34181"/>
                </a:cubicBezTo>
                <a:close/>
                <a:moveTo>
                  <a:pt x="14170" y="32221"/>
                </a:moveTo>
                <a:cubicBezTo>
                  <a:pt x="13925" y="32221"/>
                  <a:pt x="13718" y="32033"/>
                  <a:pt x="13718" y="31788"/>
                </a:cubicBezTo>
                <a:cubicBezTo>
                  <a:pt x="13718" y="31543"/>
                  <a:pt x="13925" y="31336"/>
                  <a:pt x="14170" y="31336"/>
                </a:cubicBezTo>
                <a:cubicBezTo>
                  <a:pt x="14415" y="31336"/>
                  <a:pt x="14603" y="31543"/>
                  <a:pt x="14603" y="31788"/>
                </a:cubicBezTo>
                <a:cubicBezTo>
                  <a:pt x="14603" y="32033"/>
                  <a:pt x="14415" y="32221"/>
                  <a:pt x="14170" y="32221"/>
                </a:cubicBezTo>
                <a:close/>
                <a:moveTo>
                  <a:pt x="14170" y="30262"/>
                </a:moveTo>
                <a:cubicBezTo>
                  <a:pt x="13925" y="30262"/>
                  <a:pt x="13718" y="30073"/>
                  <a:pt x="13718" y="29828"/>
                </a:cubicBezTo>
                <a:cubicBezTo>
                  <a:pt x="13718" y="29583"/>
                  <a:pt x="13925" y="29395"/>
                  <a:pt x="14170" y="29395"/>
                </a:cubicBezTo>
                <a:cubicBezTo>
                  <a:pt x="14415" y="29395"/>
                  <a:pt x="14603" y="29583"/>
                  <a:pt x="14603" y="29828"/>
                </a:cubicBezTo>
                <a:cubicBezTo>
                  <a:pt x="14603" y="30073"/>
                  <a:pt x="14415" y="30262"/>
                  <a:pt x="14170" y="30262"/>
                </a:cubicBezTo>
                <a:close/>
                <a:moveTo>
                  <a:pt x="14170" y="28302"/>
                </a:moveTo>
                <a:cubicBezTo>
                  <a:pt x="13925" y="28302"/>
                  <a:pt x="13718" y="28113"/>
                  <a:pt x="13718" y="27869"/>
                </a:cubicBezTo>
                <a:cubicBezTo>
                  <a:pt x="13718" y="27624"/>
                  <a:pt x="13925" y="27435"/>
                  <a:pt x="14170" y="27435"/>
                </a:cubicBezTo>
                <a:cubicBezTo>
                  <a:pt x="14415" y="27435"/>
                  <a:pt x="14603" y="27624"/>
                  <a:pt x="14603" y="27869"/>
                </a:cubicBezTo>
                <a:cubicBezTo>
                  <a:pt x="14603" y="28113"/>
                  <a:pt x="14415" y="28302"/>
                  <a:pt x="14170" y="28302"/>
                </a:cubicBezTo>
                <a:close/>
                <a:moveTo>
                  <a:pt x="14170" y="26361"/>
                </a:moveTo>
                <a:cubicBezTo>
                  <a:pt x="13925" y="26361"/>
                  <a:pt x="13718" y="26154"/>
                  <a:pt x="13718" y="25909"/>
                </a:cubicBezTo>
                <a:cubicBezTo>
                  <a:pt x="13718" y="25664"/>
                  <a:pt x="13925" y="25475"/>
                  <a:pt x="14170" y="25475"/>
                </a:cubicBezTo>
                <a:cubicBezTo>
                  <a:pt x="14415" y="25475"/>
                  <a:pt x="14603" y="25664"/>
                  <a:pt x="14603" y="25909"/>
                </a:cubicBezTo>
                <a:cubicBezTo>
                  <a:pt x="14603" y="26154"/>
                  <a:pt x="14415" y="26361"/>
                  <a:pt x="14170" y="26361"/>
                </a:cubicBezTo>
                <a:close/>
                <a:moveTo>
                  <a:pt x="14170" y="24383"/>
                </a:moveTo>
                <a:cubicBezTo>
                  <a:pt x="13925" y="24383"/>
                  <a:pt x="13718" y="24194"/>
                  <a:pt x="13718" y="23949"/>
                </a:cubicBezTo>
                <a:cubicBezTo>
                  <a:pt x="13718" y="23704"/>
                  <a:pt x="13925" y="23516"/>
                  <a:pt x="14170" y="23516"/>
                </a:cubicBezTo>
                <a:cubicBezTo>
                  <a:pt x="14415" y="23516"/>
                  <a:pt x="14603" y="23704"/>
                  <a:pt x="14603" y="23949"/>
                </a:cubicBezTo>
                <a:cubicBezTo>
                  <a:pt x="14603" y="24194"/>
                  <a:pt x="14415" y="24383"/>
                  <a:pt x="14170" y="24383"/>
                </a:cubicBezTo>
                <a:close/>
                <a:moveTo>
                  <a:pt x="14170" y="22423"/>
                </a:moveTo>
                <a:cubicBezTo>
                  <a:pt x="13925" y="22423"/>
                  <a:pt x="13718" y="22235"/>
                  <a:pt x="13718" y="21990"/>
                </a:cubicBezTo>
                <a:cubicBezTo>
                  <a:pt x="13718" y="21745"/>
                  <a:pt x="13925" y="21537"/>
                  <a:pt x="14170" y="21537"/>
                </a:cubicBezTo>
                <a:cubicBezTo>
                  <a:pt x="14415" y="21537"/>
                  <a:pt x="14603" y="21745"/>
                  <a:pt x="14603" y="21990"/>
                </a:cubicBezTo>
                <a:cubicBezTo>
                  <a:pt x="14603" y="22235"/>
                  <a:pt x="14415" y="22423"/>
                  <a:pt x="14170" y="22423"/>
                </a:cubicBezTo>
                <a:close/>
                <a:moveTo>
                  <a:pt x="14170" y="20463"/>
                </a:moveTo>
                <a:cubicBezTo>
                  <a:pt x="13925" y="20463"/>
                  <a:pt x="13718" y="20256"/>
                  <a:pt x="13718" y="20030"/>
                </a:cubicBezTo>
                <a:cubicBezTo>
                  <a:pt x="13718" y="19785"/>
                  <a:pt x="13925" y="19597"/>
                  <a:pt x="14170" y="19597"/>
                </a:cubicBezTo>
                <a:cubicBezTo>
                  <a:pt x="14415" y="19597"/>
                  <a:pt x="14603" y="19785"/>
                  <a:pt x="14603" y="20030"/>
                </a:cubicBezTo>
                <a:cubicBezTo>
                  <a:pt x="14603" y="20256"/>
                  <a:pt x="14415" y="20463"/>
                  <a:pt x="14170" y="20463"/>
                </a:cubicBezTo>
                <a:close/>
                <a:moveTo>
                  <a:pt x="13774" y="12191"/>
                </a:moveTo>
                <a:cubicBezTo>
                  <a:pt x="13774" y="11965"/>
                  <a:pt x="13944" y="11796"/>
                  <a:pt x="14170" y="11796"/>
                </a:cubicBezTo>
                <a:cubicBezTo>
                  <a:pt x="14377" y="11796"/>
                  <a:pt x="14565" y="11965"/>
                  <a:pt x="14565" y="12191"/>
                </a:cubicBezTo>
                <a:cubicBezTo>
                  <a:pt x="14565" y="12399"/>
                  <a:pt x="14377" y="12568"/>
                  <a:pt x="14170" y="12568"/>
                </a:cubicBezTo>
                <a:cubicBezTo>
                  <a:pt x="13944" y="12568"/>
                  <a:pt x="13774" y="12399"/>
                  <a:pt x="13774" y="12191"/>
                </a:cubicBezTo>
                <a:close/>
                <a:moveTo>
                  <a:pt x="14170" y="14547"/>
                </a:moveTo>
                <a:cubicBezTo>
                  <a:pt x="13944" y="14547"/>
                  <a:pt x="13774" y="14358"/>
                  <a:pt x="13774" y="14151"/>
                </a:cubicBezTo>
                <a:cubicBezTo>
                  <a:pt x="13774" y="13925"/>
                  <a:pt x="13944" y="13755"/>
                  <a:pt x="14170" y="13755"/>
                </a:cubicBezTo>
                <a:cubicBezTo>
                  <a:pt x="14377" y="13755"/>
                  <a:pt x="14565" y="13925"/>
                  <a:pt x="14565" y="14151"/>
                </a:cubicBezTo>
                <a:cubicBezTo>
                  <a:pt x="14565" y="14358"/>
                  <a:pt x="14377" y="14547"/>
                  <a:pt x="14170" y="14547"/>
                </a:cubicBezTo>
                <a:close/>
                <a:moveTo>
                  <a:pt x="14170" y="17656"/>
                </a:moveTo>
                <a:cubicBezTo>
                  <a:pt x="14396" y="17656"/>
                  <a:pt x="14584" y="17825"/>
                  <a:pt x="14584" y="18051"/>
                </a:cubicBezTo>
                <a:cubicBezTo>
                  <a:pt x="14584" y="18278"/>
                  <a:pt x="14396" y="18466"/>
                  <a:pt x="14170" y="18466"/>
                </a:cubicBezTo>
                <a:cubicBezTo>
                  <a:pt x="13944" y="18466"/>
                  <a:pt x="13755" y="18278"/>
                  <a:pt x="13755" y="18051"/>
                </a:cubicBezTo>
                <a:cubicBezTo>
                  <a:pt x="13755" y="17825"/>
                  <a:pt x="13944" y="17656"/>
                  <a:pt x="14170" y="17656"/>
                </a:cubicBezTo>
                <a:close/>
                <a:moveTo>
                  <a:pt x="14170" y="15696"/>
                </a:moveTo>
                <a:cubicBezTo>
                  <a:pt x="14396" y="15696"/>
                  <a:pt x="14584" y="15885"/>
                  <a:pt x="14584" y="16092"/>
                </a:cubicBezTo>
                <a:cubicBezTo>
                  <a:pt x="14584" y="16318"/>
                  <a:pt x="14396" y="16506"/>
                  <a:pt x="14170" y="16506"/>
                </a:cubicBezTo>
                <a:cubicBezTo>
                  <a:pt x="13944" y="16506"/>
                  <a:pt x="13755" y="16318"/>
                  <a:pt x="13755" y="16092"/>
                </a:cubicBezTo>
                <a:cubicBezTo>
                  <a:pt x="13755" y="15885"/>
                  <a:pt x="13944" y="15696"/>
                  <a:pt x="14170" y="15696"/>
                </a:cubicBezTo>
                <a:close/>
                <a:moveTo>
                  <a:pt x="14170" y="10646"/>
                </a:moveTo>
                <a:cubicBezTo>
                  <a:pt x="13925" y="10646"/>
                  <a:pt x="13736" y="10458"/>
                  <a:pt x="13736" y="10213"/>
                </a:cubicBezTo>
                <a:cubicBezTo>
                  <a:pt x="13736" y="9987"/>
                  <a:pt x="13925" y="9780"/>
                  <a:pt x="14170" y="9780"/>
                </a:cubicBezTo>
                <a:cubicBezTo>
                  <a:pt x="14415" y="9780"/>
                  <a:pt x="14603" y="9968"/>
                  <a:pt x="14603" y="10213"/>
                </a:cubicBezTo>
                <a:cubicBezTo>
                  <a:pt x="14603" y="10458"/>
                  <a:pt x="14415" y="10646"/>
                  <a:pt x="14170" y="10646"/>
                </a:cubicBezTo>
                <a:close/>
                <a:moveTo>
                  <a:pt x="14170" y="8706"/>
                </a:moveTo>
                <a:cubicBezTo>
                  <a:pt x="13925" y="8706"/>
                  <a:pt x="13736" y="8498"/>
                  <a:pt x="13736" y="8272"/>
                </a:cubicBezTo>
                <a:cubicBezTo>
                  <a:pt x="13736" y="8027"/>
                  <a:pt x="13925" y="7839"/>
                  <a:pt x="14170" y="7839"/>
                </a:cubicBezTo>
                <a:cubicBezTo>
                  <a:pt x="14415" y="7839"/>
                  <a:pt x="14603" y="8027"/>
                  <a:pt x="14603" y="8272"/>
                </a:cubicBezTo>
                <a:cubicBezTo>
                  <a:pt x="14603" y="8498"/>
                  <a:pt x="14415" y="8706"/>
                  <a:pt x="14170" y="8706"/>
                </a:cubicBezTo>
                <a:close/>
                <a:moveTo>
                  <a:pt x="14170" y="6746"/>
                </a:moveTo>
                <a:cubicBezTo>
                  <a:pt x="13925" y="6746"/>
                  <a:pt x="13736" y="6539"/>
                  <a:pt x="13736" y="6312"/>
                </a:cubicBezTo>
                <a:cubicBezTo>
                  <a:pt x="13736" y="6068"/>
                  <a:pt x="13925" y="5879"/>
                  <a:pt x="14170" y="5879"/>
                </a:cubicBezTo>
                <a:cubicBezTo>
                  <a:pt x="14415" y="5879"/>
                  <a:pt x="14603" y="6068"/>
                  <a:pt x="14603" y="6312"/>
                </a:cubicBezTo>
                <a:cubicBezTo>
                  <a:pt x="14603" y="6539"/>
                  <a:pt x="14415" y="6746"/>
                  <a:pt x="14170" y="6746"/>
                </a:cubicBezTo>
                <a:close/>
                <a:moveTo>
                  <a:pt x="14170" y="4749"/>
                </a:moveTo>
                <a:cubicBezTo>
                  <a:pt x="13944" y="4749"/>
                  <a:pt x="13755" y="4560"/>
                  <a:pt x="13755" y="4334"/>
                </a:cubicBezTo>
                <a:cubicBezTo>
                  <a:pt x="13755" y="4108"/>
                  <a:pt x="13944" y="3938"/>
                  <a:pt x="14170" y="3938"/>
                </a:cubicBezTo>
                <a:cubicBezTo>
                  <a:pt x="14396" y="3938"/>
                  <a:pt x="14565" y="4127"/>
                  <a:pt x="14565" y="4334"/>
                </a:cubicBezTo>
                <a:cubicBezTo>
                  <a:pt x="14565" y="4560"/>
                  <a:pt x="14396" y="4749"/>
                  <a:pt x="14170" y="4749"/>
                </a:cubicBezTo>
                <a:close/>
                <a:moveTo>
                  <a:pt x="14170" y="2789"/>
                </a:moveTo>
                <a:cubicBezTo>
                  <a:pt x="13944" y="2789"/>
                  <a:pt x="13755" y="2600"/>
                  <a:pt x="13755" y="2374"/>
                </a:cubicBezTo>
                <a:cubicBezTo>
                  <a:pt x="13755" y="2167"/>
                  <a:pt x="13944" y="1979"/>
                  <a:pt x="14170" y="1979"/>
                </a:cubicBezTo>
                <a:cubicBezTo>
                  <a:pt x="14396" y="1979"/>
                  <a:pt x="14565" y="2167"/>
                  <a:pt x="14565" y="2374"/>
                </a:cubicBezTo>
                <a:cubicBezTo>
                  <a:pt x="14565" y="2600"/>
                  <a:pt x="14396" y="2789"/>
                  <a:pt x="14170" y="2789"/>
                </a:cubicBezTo>
                <a:close/>
                <a:moveTo>
                  <a:pt x="14170" y="810"/>
                </a:moveTo>
                <a:cubicBezTo>
                  <a:pt x="13944" y="810"/>
                  <a:pt x="13774" y="641"/>
                  <a:pt x="13774" y="415"/>
                </a:cubicBezTo>
                <a:cubicBezTo>
                  <a:pt x="13774" y="207"/>
                  <a:pt x="13944" y="38"/>
                  <a:pt x="14170" y="38"/>
                </a:cubicBezTo>
                <a:cubicBezTo>
                  <a:pt x="14377" y="38"/>
                  <a:pt x="14565" y="207"/>
                  <a:pt x="14565" y="415"/>
                </a:cubicBezTo>
                <a:cubicBezTo>
                  <a:pt x="14565" y="641"/>
                  <a:pt x="14377" y="810"/>
                  <a:pt x="14170" y="810"/>
                </a:cubicBezTo>
                <a:close/>
                <a:moveTo>
                  <a:pt x="12210" y="47936"/>
                </a:moveTo>
                <a:cubicBezTo>
                  <a:pt x="11946" y="47936"/>
                  <a:pt x="11720" y="47710"/>
                  <a:pt x="11720" y="47446"/>
                </a:cubicBezTo>
                <a:cubicBezTo>
                  <a:pt x="11720" y="47182"/>
                  <a:pt x="11946" y="46975"/>
                  <a:pt x="12210" y="46975"/>
                </a:cubicBezTo>
                <a:cubicBezTo>
                  <a:pt x="12474" y="46975"/>
                  <a:pt x="12681" y="47182"/>
                  <a:pt x="12681" y="47446"/>
                </a:cubicBezTo>
                <a:cubicBezTo>
                  <a:pt x="12681" y="47710"/>
                  <a:pt x="12474" y="47936"/>
                  <a:pt x="12210" y="47936"/>
                </a:cubicBezTo>
                <a:close/>
                <a:moveTo>
                  <a:pt x="12210" y="45957"/>
                </a:moveTo>
                <a:cubicBezTo>
                  <a:pt x="11946" y="45957"/>
                  <a:pt x="11739" y="45750"/>
                  <a:pt x="11739" y="45486"/>
                </a:cubicBezTo>
                <a:cubicBezTo>
                  <a:pt x="11739" y="45241"/>
                  <a:pt x="11946" y="45015"/>
                  <a:pt x="12210" y="45015"/>
                </a:cubicBezTo>
                <a:cubicBezTo>
                  <a:pt x="12474" y="45015"/>
                  <a:pt x="12681" y="45241"/>
                  <a:pt x="12681" y="45486"/>
                </a:cubicBezTo>
                <a:cubicBezTo>
                  <a:pt x="12681" y="45750"/>
                  <a:pt x="12474" y="45957"/>
                  <a:pt x="12210" y="45957"/>
                </a:cubicBezTo>
                <a:close/>
                <a:moveTo>
                  <a:pt x="12210" y="43998"/>
                </a:moveTo>
                <a:cubicBezTo>
                  <a:pt x="11946" y="43998"/>
                  <a:pt x="11758" y="43791"/>
                  <a:pt x="11758" y="43546"/>
                </a:cubicBezTo>
                <a:cubicBezTo>
                  <a:pt x="11758" y="43301"/>
                  <a:pt x="11946" y="43093"/>
                  <a:pt x="12210" y="43093"/>
                </a:cubicBezTo>
                <a:cubicBezTo>
                  <a:pt x="12455" y="43093"/>
                  <a:pt x="12662" y="43301"/>
                  <a:pt x="12662" y="43546"/>
                </a:cubicBezTo>
                <a:cubicBezTo>
                  <a:pt x="12662" y="43791"/>
                  <a:pt x="12455" y="43998"/>
                  <a:pt x="12210" y="43998"/>
                </a:cubicBezTo>
                <a:close/>
                <a:moveTo>
                  <a:pt x="12210" y="41134"/>
                </a:moveTo>
                <a:cubicBezTo>
                  <a:pt x="12455" y="41134"/>
                  <a:pt x="12643" y="41322"/>
                  <a:pt x="12643" y="41567"/>
                </a:cubicBezTo>
                <a:cubicBezTo>
                  <a:pt x="12643" y="41812"/>
                  <a:pt x="12455" y="42019"/>
                  <a:pt x="12210" y="42019"/>
                </a:cubicBezTo>
                <a:cubicBezTo>
                  <a:pt x="11965" y="42019"/>
                  <a:pt x="11758" y="41812"/>
                  <a:pt x="11758" y="41567"/>
                </a:cubicBezTo>
                <a:cubicBezTo>
                  <a:pt x="11758" y="41322"/>
                  <a:pt x="11965" y="41134"/>
                  <a:pt x="12210" y="41134"/>
                </a:cubicBezTo>
                <a:close/>
                <a:moveTo>
                  <a:pt x="12210" y="39174"/>
                </a:moveTo>
                <a:cubicBezTo>
                  <a:pt x="12455" y="39174"/>
                  <a:pt x="12643" y="39363"/>
                  <a:pt x="12643" y="39607"/>
                </a:cubicBezTo>
                <a:cubicBezTo>
                  <a:pt x="12643" y="39871"/>
                  <a:pt x="12455" y="40060"/>
                  <a:pt x="12210" y="40060"/>
                </a:cubicBezTo>
                <a:cubicBezTo>
                  <a:pt x="11965" y="40060"/>
                  <a:pt x="11758" y="39871"/>
                  <a:pt x="11758" y="39607"/>
                </a:cubicBezTo>
                <a:cubicBezTo>
                  <a:pt x="11758" y="39363"/>
                  <a:pt x="11965" y="39174"/>
                  <a:pt x="12210" y="39174"/>
                </a:cubicBezTo>
                <a:close/>
                <a:moveTo>
                  <a:pt x="12210" y="38119"/>
                </a:moveTo>
                <a:cubicBezTo>
                  <a:pt x="11946" y="38119"/>
                  <a:pt x="11758" y="37912"/>
                  <a:pt x="11758" y="37667"/>
                </a:cubicBezTo>
                <a:cubicBezTo>
                  <a:pt x="11758" y="37403"/>
                  <a:pt x="11946" y="37196"/>
                  <a:pt x="12210" y="37196"/>
                </a:cubicBezTo>
                <a:cubicBezTo>
                  <a:pt x="12455" y="37196"/>
                  <a:pt x="12662" y="37403"/>
                  <a:pt x="12662" y="37667"/>
                </a:cubicBezTo>
                <a:cubicBezTo>
                  <a:pt x="12662" y="37912"/>
                  <a:pt x="12455" y="38119"/>
                  <a:pt x="12210" y="38119"/>
                </a:cubicBezTo>
                <a:close/>
                <a:moveTo>
                  <a:pt x="12210" y="21519"/>
                </a:moveTo>
                <a:cubicBezTo>
                  <a:pt x="12455" y="21519"/>
                  <a:pt x="12643" y="21726"/>
                  <a:pt x="12643" y="21971"/>
                </a:cubicBezTo>
                <a:cubicBezTo>
                  <a:pt x="12643" y="22216"/>
                  <a:pt x="12455" y="22423"/>
                  <a:pt x="12210" y="22423"/>
                </a:cubicBezTo>
                <a:cubicBezTo>
                  <a:pt x="11965" y="22423"/>
                  <a:pt x="11758" y="22216"/>
                  <a:pt x="11758" y="21971"/>
                </a:cubicBezTo>
                <a:cubicBezTo>
                  <a:pt x="11758" y="21726"/>
                  <a:pt x="11965" y="21519"/>
                  <a:pt x="12210" y="21519"/>
                </a:cubicBezTo>
                <a:close/>
                <a:moveTo>
                  <a:pt x="12210" y="24364"/>
                </a:moveTo>
                <a:cubicBezTo>
                  <a:pt x="11965" y="24364"/>
                  <a:pt x="11777" y="24175"/>
                  <a:pt x="11777" y="23930"/>
                </a:cubicBezTo>
                <a:cubicBezTo>
                  <a:pt x="11777" y="23704"/>
                  <a:pt x="11965" y="23497"/>
                  <a:pt x="12210" y="23497"/>
                </a:cubicBezTo>
                <a:cubicBezTo>
                  <a:pt x="12436" y="23497"/>
                  <a:pt x="12625" y="23704"/>
                  <a:pt x="12625" y="23930"/>
                </a:cubicBezTo>
                <a:cubicBezTo>
                  <a:pt x="12625" y="24175"/>
                  <a:pt x="12436" y="24364"/>
                  <a:pt x="12210" y="24364"/>
                </a:cubicBezTo>
                <a:close/>
                <a:moveTo>
                  <a:pt x="12210" y="26323"/>
                </a:moveTo>
                <a:cubicBezTo>
                  <a:pt x="11965" y="26323"/>
                  <a:pt x="11777" y="26135"/>
                  <a:pt x="11777" y="25890"/>
                </a:cubicBezTo>
                <a:cubicBezTo>
                  <a:pt x="11777" y="25664"/>
                  <a:pt x="11965" y="25457"/>
                  <a:pt x="12210" y="25457"/>
                </a:cubicBezTo>
                <a:cubicBezTo>
                  <a:pt x="12436" y="25457"/>
                  <a:pt x="12625" y="25664"/>
                  <a:pt x="12625" y="25890"/>
                </a:cubicBezTo>
                <a:cubicBezTo>
                  <a:pt x="12625" y="26135"/>
                  <a:pt x="12436" y="26323"/>
                  <a:pt x="12210" y="26323"/>
                </a:cubicBezTo>
                <a:close/>
                <a:moveTo>
                  <a:pt x="12210" y="27416"/>
                </a:moveTo>
                <a:cubicBezTo>
                  <a:pt x="12455" y="27416"/>
                  <a:pt x="12643" y="27624"/>
                  <a:pt x="12643" y="27850"/>
                </a:cubicBezTo>
                <a:cubicBezTo>
                  <a:pt x="12643" y="28095"/>
                  <a:pt x="12455" y="28283"/>
                  <a:pt x="12210" y="28283"/>
                </a:cubicBezTo>
                <a:cubicBezTo>
                  <a:pt x="11965" y="28283"/>
                  <a:pt x="11758" y="28095"/>
                  <a:pt x="11758" y="27850"/>
                </a:cubicBezTo>
                <a:cubicBezTo>
                  <a:pt x="11758" y="27624"/>
                  <a:pt x="11965" y="27416"/>
                  <a:pt x="12210" y="27416"/>
                </a:cubicBezTo>
                <a:close/>
                <a:moveTo>
                  <a:pt x="12210" y="29376"/>
                </a:moveTo>
                <a:cubicBezTo>
                  <a:pt x="12455" y="29376"/>
                  <a:pt x="12643" y="29564"/>
                  <a:pt x="12643" y="29809"/>
                </a:cubicBezTo>
                <a:cubicBezTo>
                  <a:pt x="12643" y="30054"/>
                  <a:pt x="12455" y="30262"/>
                  <a:pt x="12210" y="30262"/>
                </a:cubicBezTo>
                <a:cubicBezTo>
                  <a:pt x="11965" y="30262"/>
                  <a:pt x="11758" y="30054"/>
                  <a:pt x="11758" y="29809"/>
                </a:cubicBezTo>
                <a:cubicBezTo>
                  <a:pt x="11758" y="29583"/>
                  <a:pt x="11965" y="29376"/>
                  <a:pt x="12210" y="29376"/>
                </a:cubicBezTo>
                <a:close/>
                <a:moveTo>
                  <a:pt x="12210" y="31336"/>
                </a:moveTo>
                <a:cubicBezTo>
                  <a:pt x="12455" y="31336"/>
                  <a:pt x="12643" y="31524"/>
                  <a:pt x="12643" y="31769"/>
                </a:cubicBezTo>
                <a:cubicBezTo>
                  <a:pt x="12643" y="32014"/>
                  <a:pt x="12455" y="32221"/>
                  <a:pt x="12210" y="32221"/>
                </a:cubicBezTo>
                <a:cubicBezTo>
                  <a:pt x="11965" y="32221"/>
                  <a:pt x="11758" y="32014"/>
                  <a:pt x="11758" y="31769"/>
                </a:cubicBezTo>
                <a:cubicBezTo>
                  <a:pt x="11758" y="31524"/>
                  <a:pt x="11965" y="31336"/>
                  <a:pt x="12210" y="31336"/>
                </a:cubicBezTo>
                <a:close/>
                <a:moveTo>
                  <a:pt x="12210" y="35274"/>
                </a:moveTo>
                <a:cubicBezTo>
                  <a:pt x="12436" y="35274"/>
                  <a:pt x="12625" y="35462"/>
                  <a:pt x="12625" y="35707"/>
                </a:cubicBezTo>
                <a:cubicBezTo>
                  <a:pt x="12625" y="35933"/>
                  <a:pt x="12436" y="36122"/>
                  <a:pt x="12210" y="36122"/>
                </a:cubicBezTo>
                <a:cubicBezTo>
                  <a:pt x="11965" y="36122"/>
                  <a:pt x="11777" y="35933"/>
                  <a:pt x="11777" y="35707"/>
                </a:cubicBezTo>
                <a:cubicBezTo>
                  <a:pt x="11777" y="35462"/>
                  <a:pt x="11965" y="35274"/>
                  <a:pt x="12210" y="35274"/>
                </a:cubicBezTo>
                <a:close/>
                <a:moveTo>
                  <a:pt x="12210" y="33314"/>
                </a:moveTo>
                <a:cubicBezTo>
                  <a:pt x="12436" y="33314"/>
                  <a:pt x="12625" y="33502"/>
                  <a:pt x="12625" y="33729"/>
                </a:cubicBezTo>
                <a:cubicBezTo>
                  <a:pt x="12625" y="33974"/>
                  <a:pt x="12436" y="34162"/>
                  <a:pt x="12210" y="34162"/>
                </a:cubicBezTo>
                <a:cubicBezTo>
                  <a:pt x="11965" y="34162"/>
                  <a:pt x="11777" y="33974"/>
                  <a:pt x="11777" y="33729"/>
                </a:cubicBezTo>
                <a:cubicBezTo>
                  <a:pt x="11777" y="33502"/>
                  <a:pt x="11965" y="33314"/>
                  <a:pt x="12210" y="33314"/>
                </a:cubicBezTo>
                <a:close/>
                <a:moveTo>
                  <a:pt x="12210" y="20482"/>
                </a:moveTo>
                <a:cubicBezTo>
                  <a:pt x="11946" y="20482"/>
                  <a:pt x="11758" y="20275"/>
                  <a:pt x="11758" y="20030"/>
                </a:cubicBezTo>
                <a:cubicBezTo>
                  <a:pt x="11758" y="19766"/>
                  <a:pt x="11946" y="19559"/>
                  <a:pt x="12210" y="19559"/>
                </a:cubicBezTo>
                <a:cubicBezTo>
                  <a:pt x="12455" y="19559"/>
                  <a:pt x="12662" y="19766"/>
                  <a:pt x="12662" y="20030"/>
                </a:cubicBezTo>
                <a:cubicBezTo>
                  <a:pt x="12662" y="20275"/>
                  <a:pt x="12455" y="20482"/>
                  <a:pt x="12210" y="20482"/>
                </a:cubicBezTo>
                <a:close/>
                <a:moveTo>
                  <a:pt x="12210" y="18504"/>
                </a:moveTo>
                <a:cubicBezTo>
                  <a:pt x="11965" y="18504"/>
                  <a:pt x="11758" y="18296"/>
                  <a:pt x="11758" y="18051"/>
                </a:cubicBezTo>
                <a:cubicBezTo>
                  <a:pt x="11758" y="17807"/>
                  <a:pt x="11965" y="17618"/>
                  <a:pt x="12210" y="17618"/>
                </a:cubicBezTo>
                <a:cubicBezTo>
                  <a:pt x="12455" y="17618"/>
                  <a:pt x="12643" y="17807"/>
                  <a:pt x="12643" y="18051"/>
                </a:cubicBezTo>
                <a:cubicBezTo>
                  <a:pt x="12643" y="18296"/>
                  <a:pt x="12455" y="18504"/>
                  <a:pt x="12210" y="18504"/>
                </a:cubicBezTo>
                <a:close/>
                <a:moveTo>
                  <a:pt x="12210" y="16544"/>
                </a:moveTo>
                <a:cubicBezTo>
                  <a:pt x="11965" y="16544"/>
                  <a:pt x="11758" y="16337"/>
                  <a:pt x="11758" y="16092"/>
                </a:cubicBezTo>
                <a:cubicBezTo>
                  <a:pt x="11758" y="15847"/>
                  <a:pt x="11965" y="15640"/>
                  <a:pt x="12210" y="15640"/>
                </a:cubicBezTo>
                <a:cubicBezTo>
                  <a:pt x="12455" y="15640"/>
                  <a:pt x="12643" y="15847"/>
                  <a:pt x="12643" y="16092"/>
                </a:cubicBezTo>
                <a:cubicBezTo>
                  <a:pt x="12643" y="16337"/>
                  <a:pt x="12455" y="16544"/>
                  <a:pt x="12210" y="16544"/>
                </a:cubicBezTo>
                <a:close/>
                <a:moveTo>
                  <a:pt x="12210" y="14584"/>
                </a:moveTo>
                <a:cubicBezTo>
                  <a:pt x="11965" y="14584"/>
                  <a:pt x="11758" y="14396"/>
                  <a:pt x="11758" y="14132"/>
                </a:cubicBezTo>
                <a:cubicBezTo>
                  <a:pt x="11758" y="13887"/>
                  <a:pt x="11965" y="13699"/>
                  <a:pt x="12210" y="13699"/>
                </a:cubicBezTo>
                <a:cubicBezTo>
                  <a:pt x="12455" y="13699"/>
                  <a:pt x="12643" y="13887"/>
                  <a:pt x="12643" y="14132"/>
                </a:cubicBezTo>
                <a:cubicBezTo>
                  <a:pt x="12643" y="14396"/>
                  <a:pt x="12455" y="14584"/>
                  <a:pt x="12210" y="14584"/>
                </a:cubicBezTo>
                <a:close/>
                <a:moveTo>
                  <a:pt x="12210" y="12606"/>
                </a:moveTo>
                <a:cubicBezTo>
                  <a:pt x="11965" y="12606"/>
                  <a:pt x="11777" y="12418"/>
                  <a:pt x="11777" y="12173"/>
                </a:cubicBezTo>
                <a:cubicBezTo>
                  <a:pt x="11777" y="11946"/>
                  <a:pt x="11965" y="11739"/>
                  <a:pt x="12210" y="11739"/>
                </a:cubicBezTo>
                <a:cubicBezTo>
                  <a:pt x="12436" y="11739"/>
                  <a:pt x="12643" y="11946"/>
                  <a:pt x="12643" y="12173"/>
                </a:cubicBezTo>
                <a:cubicBezTo>
                  <a:pt x="12643" y="12418"/>
                  <a:pt x="12436" y="12606"/>
                  <a:pt x="12210" y="12606"/>
                </a:cubicBezTo>
                <a:close/>
                <a:moveTo>
                  <a:pt x="12210" y="10646"/>
                </a:moveTo>
                <a:cubicBezTo>
                  <a:pt x="11965" y="10646"/>
                  <a:pt x="11777" y="10439"/>
                  <a:pt x="11777" y="10213"/>
                </a:cubicBezTo>
                <a:cubicBezTo>
                  <a:pt x="11777" y="9968"/>
                  <a:pt x="11965" y="9780"/>
                  <a:pt x="12210" y="9780"/>
                </a:cubicBezTo>
                <a:cubicBezTo>
                  <a:pt x="12436" y="9780"/>
                  <a:pt x="12643" y="9968"/>
                  <a:pt x="12643" y="10213"/>
                </a:cubicBezTo>
                <a:cubicBezTo>
                  <a:pt x="12643" y="10458"/>
                  <a:pt x="12436" y="10646"/>
                  <a:pt x="12210" y="10646"/>
                </a:cubicBezTo>
                <a:close/>
                <a:moveTo>
                  <a:pt x="12210" y="8687"/>
                </a:moveTo>
                <a:cubicBezTo>
                  <a:pt x="11965" y="8687"/>
                  <a:pt x="11777" y="8498"/>
                  <a:pt x="11777" y="8253"/>
                </a:cubicBezTo>
                <a:cubicBezTo>
                  <a:pt x="11777" y="8027"/>
                  <a:pt x="11965" y="7820"/>
                  <a:pt x="12210" y="7820"/>
                </a:cubicBezTo>
                <a:cubicBezTo>
                  <a:pt x="12436" y="7820"/>
                  <a:pt x="12643" y="8027"/>
                  <a:pt x="12643" y="8253"/>
                </a:cubicBezTo>
                <a:cubicBezTo>
                  <a:pt x="12643" y="8498"/>
                  <a:pt x="12436" y="8687"/>
                  <a:pt x="12210" y="8687"/>
                </a:cubicBezTo>
                <a:close/>
                <a:moveTo>
                  <a:pt x="12210" y="6708"/>
                </a:moveTo>
                <a:cubicBezTo>
                  <a:pt x="11984" y="6708"/>
                  <a:pt x="11796" y="6520"/>
                  <a:pt x="11796" y="6294"/>
                </a:cubicBezTo>
                <a:cubicBezTo>
                  <a:pt x="11796" y="6068"/>
                  <a:pt x="11984" y="5879"/>
                  <a:pt x="12210" y="5879"/>
                </a:cubicBezTo>
                <a:cubicBezTo>
                  <a:pt x="12436" y="5879"/>
                  <a:pt x="12625" y="6068"/>
                  <a:pt x="12625" y="6294"/>
                </a:cubicBezTo>
                <a:cubicBezTo>
                  <a:pt x="12625" y="6520"/>
                  <a:pt x="12436" y="6708"/>
                  <a:pt x="12210" y="6708"/>
                </a:cubicBezTo>
                <a:close/>
                <a:moveTo>
                  <a:pt x="12210" y="4730"/>
                </a:moveTo>
                <a:cubicBezTo>
                  <a:pt x="11984" y="4730"/>
                  <a:pt x="11796" y="4560"/>
                  <a:pt x="11796" y="4334"/>
                </a:cubicBezTo>
                <a:cubicBezTo>
                  <a:pt x="11796" y="4108"/>
                  <a:pt x="11984" y="3938"/>
                  <a:pt x="12210" y="3938"/>
                </a:cubicBezTo>
                <a:cubicBezTo>
                  <a:pt x="12417" y="3938"/>
                  <a:pt x="12606" y="4108"/>
                  <a:pt x="12606" y="4334"/>
                </a:cubicBezTo>
                <a:cubicBezTo>
                  <a:pt x="12606" y="4560"/>
                  <a:pt x="12417" y="4730"/>
                  <a:pt x="12210" y="4730"/>
                </a:cubicBezTo>
                <a:close/>
                <a:moveTo>
                  <a:pt x="12210" y="2789"/>
                </a:moveTo>
                <a:cubicBezTo>
                  <a:pt x="11984" y="2789"/>
                  <a:pt x="11796" y="2600"/>
                  <a:pt x="11796" y="2374"/>
                </a:cubicBezTo>
                <a:cubicBezTo>
                  <a:pt x="11796" y="2148"/>
                  <a:pt x="11984" y="1979"/>
                  <a:pt x="12210" y="1979"/>
                </a:cubicBezTo>
                <a:cubicBezTo>
                  <a:pt x="12417" y="1979"/>
                  <a:pt x="12606" y="2148"/>
                  <a:pt x="12606" y="2374"/>
                </a:cubicBezTo>
                <a:cubicBezTo>
                  <a:pt x="12606" y="2600"/>
                  <a:pt x="12417" y="2789"/>
                  <a:pt x="12210" y="2789"/>
                </a:cubicBezTo>
                <a:close/>
                <a:moveTo>
                  <a:pt x="12210" y="792"/>
                </a:moveTo>
                <a:cubicBezTo>
                  <a:pt x="11984" y="792"/>
                  <a:pt x="11814" y="622"/>
                  <a:pt x="11814" y="415"/>
                </a:cubicBezTo>
                <a:cubicBezTo>
                  <a:pt x="11814" y="207"/>
                  <a:pt x="11984" y="38"/>
                  <a:pt x="12210" y="38"/>
                </a:cubicBezTo>
                <a:cubicBezTo>
                  <a:pt x="12417" y="38"/>
                  <a:pt x="12587" y="207"/>
                  <a:pt x="12587" y="415"/>
                </a:cubicBezTo>
                <a:cubicBezTo>
                  <a:pt x="12587" y="622"/>
                  <a:pt x="12417" y="792"/>
                  <a:pt x="12210" y="792"/>
                </a:cubicBezTo>
                <a:close/>
                <a:moveTo>
                  <a:pt x="9911" y="47107"/>
                </a:moveTo>
                <a:cubicBezTo>
                  <a:pt x="10005" y="47031"/>
                  <a:pt x="10119" y="46975"/>
                  <a:pt x="10250" y="46975"/>
                </a:cubicBezTo>
                <a:cubicBezTo>
                  <a:pt x="10514" y="46975"/>
                  <a:pt x="10722" y="47182"/>
                  <a:pt x="10722" y="47446"/>
                </a:cubicBezTo>
                <a:cubicBezTo>
                  <a:pt x="10722" y="47597"/>
                  <a:pt x="10665" y="47710"/>
                  <a:pt x="10571" y="47804"/>
                </a:cubicBezTo>
                <a:cubicBezTo>
                  <a:pt x="10345" y="47559"/>
                  <a:pt x="10137" y="47333"/>
                  <a:pt x="9911" y="47107"/>
                </a:cubicBezTo>
                <a:close/>
                <a:moveTo>
                  <a:pt x="10250" y="45976"/>
                </a:moveTo>
                <a:cubicBezTo>
                  <a:pt x="9987" y="45976"/>
                  <a:pt x="9761" y="45750"/>
                  <a:pt x="9761" y="45486"/>
                </a:cubicBezTo>
                <a:cubicBezTo>
                  <a:pt x="9761" y="45223"/>
                  <a:pt x="9987" y="45015"/>
                  <a:pt x="10250" y="45015"/>
                </a:cubicBezTo>
                <a:cubicBezTo>
                  <a:pt x="10514" y="45015"/>
                  <a:pt x="10722" y="45223"/>
                  <a:pt x="10722" y="45486"/>
                </a:cubicBezTo>
                <a:cubicBezTo>
                  <a:pt x="10722" y="45750"/>
                  <a:pt x="10514" y="45976"/>
                  <a:pt x="10250" y="45976"/>
                </a:cubicBezTo>
                <a:close/>
                <a:moveTo>
                  <a:pt x="10250" y="44017"/>
                </a:moveTo>
                <a:cubicBezTo>
                  <a:pt x="9987" y="44017"/>
                  <a:pt x="9761" y="43809"/>
                  <a:pt x="9761" y="43546"/>
                </a:cubicBezTo>
                <a:cubicBezTo>
                  <a:pt x="9761" y="43282"/>
                  <a:pt x="9987" y="43056"/>
                  <a:pt x="10250" y="43056"/>
                </a:cubicBezTo>
                <a:cubicBezTo>
                  <a:pt x="10514" y="43056"/>
                  <a:pt x="10722" y="43282"/>
                  <a:pt x="10722" y="43546"/>
                </a:cubicBezTo>
                <a:cubicBezTo>
                  <a:pt x="10722" y="43809"/>
                  <a:pt x="10514" y="44017"/>
                  <a:pt x="10250" y="44017"/>
                </a:cubicBezTo>
                <a:close/>
                <a:moveTo>
                  <a:pt x="10250" y="41134"/>
                </a:moveTo>
                <a:cubicBezTo>
                  <a:pt x="10495" y="41134"/>
                  <a:pt x="10703" y="41322"/>
                  <a:pt x="10703" y="41567"/>
                </a:cubicBezTo>
                <a:cubicBezTo>
                  <a:pt x="10703" y="41812"/>
                  <a:pt x="10495" y="42019"/>
                  <a:pt x="10250" y="42019"/>
                </a:cubicBezTo>
                <a:cubicBezTo>
                  <a:pt x="9987" y="42019"/>
                  <a:pt x="9798" y="41812"/>
                  <a:pt x="9798" y="41567"/>
                </a:cubicBezTo>
                <a:cubicBezTo>
                  <a:pt x="9798" y="41322"/>
                  <a:pt x="10005" y="41134"/>
                  <a:pt x="10250" y="41134"/>
                </a:cubicBezTo>
                <a:close/>
                <a:moveTo>
                  <a:pt x="10250" y="40060"/>
                </a:moveTo>
                <a:cubicBezTo>
                  <a:pt x="9987" y="40060"/>
                  <a:pt x="9779" y="39871"/>
                  <a:pt x="9779" y="39607"/>
                </a:cubicBezTo>
                <a:cubicBezTo>
                  <a:pt x="9779" y="39363"/>
                  <a:pt x="9987" y="39155"/>
                  <a:pt x="10250" y="39155"/>
                </a:cubicBezTo>
                <a:cubicBezTo>
                  <a:pt x="10495" y="39155"/>
                  <a:pt x="10703" y="39363"/>
                  <a:pt x="10703" y="39607"/>
                </a:cubicBezTo>
                <a:cubicBezTo>
                  <a:pt x="10703" y="39871"/>
                  <a:pt x="10495" y="40060"/>
                  <a:pt x="10250" y="40060"/>
                </a:cubicBezTo>
                <a:close/>
                <a:moveTo>
                  <a:pt x="10250" y="38119"/>
                </a:moveTo>
                <a:cubicBezTo>
                  <a:pt x="9987" y="38119"/>
                  <a:pt x="9779" y="37912"/>
                  <a:pt x="9779" y="37648"/>
                </a:cubicBezTo>
                <a:cubicBezTo>
                  <a:pt x="9779" y="37403"/>
                  <a:pt x="9987" y="37196"/>
                  <a:pt x="10250" y="37196"/>
                </a:cubicBezTo>
                <a:cubicBezTo>
                  <a:pt x="10495" y="37196"/>
                  <a:pt x="10703" y="37403"/>
                  <a:pt x="10703" y="37648"/>
                </a:cubicBezTo>
                <a:cubicBezTo>
                  <a:pt x="10703" y="37912"/>
                  <a:pt x="10495" y="38119"/>
                  <a:pt x="10250" y="38119"/>
                </a:cubicBezTo>
                <a:close/>
                <a:moveTo>
                  <a:pt x="10250" y="17618"/>
                </a:moveTo>
                <a:cubicBezTo>
                  <a:pt x="10495" y="17618"/>
                  <a:pt x="10703" y="17807"/>
                  <a:pt x="10703" y="18051"/>
                </a:cubicBezTo>
                <a:cubicBezTo>
                  <a:pt x="10703" y="18296"/>
                  <a:pt x="10495" y="18485"/>
                  <a:pt x="10250" y="18485"/>
                </a:cubicBezTo>
                <a:cubicBezTo>
                  <a:pt x="9987" y="18485"/>
                  <a:pt x="9798" y="18296"/>
                  <a:pt x="9798" y="18051"/>
                </a:cubicBezTo>
                <a:cubicBezTo>
                  <a:pt x="9798" y="17807"/>
                  <a:pt x="10005" y="17618"/>
                  <a:pt x="10250" y="17618"/>
                </a:cubicBezTo>
                <a:close/>
                <a:moveTo>
                  <a:pt x="10250" y="19578"/>
                </a:moveTo>
                <a:cubicBezTo>
                  <a:pt x="10495" y="19578"/>
                  <a:pt x="10703" y="19766"/>
                  <a:pt x="10703" y="20011"/>
                </a:cubicBezTo>
                <a:cubicBezTo>
                  <a:pt x="10703" y="20256"/>
                  <a:pt x="10495" y="20463"/>
                  <a:pt x="10250" y="20463"/>
                </a:cubicBezTo>
                <a:cubicBezTo>
                  <a:pt x="9987" y="20463"/>
                  <a:pt x="9798" y="20256"/>
                  <a:pt x="9798" y="20011"/>
                </a:cubicBezTo>
                <a:cubicBezTo>
                  <a:pt x="9798" y="19766"/>
                  <a:pt x="10005" y="19578"/>
                  <a:pt x="10250" y="19578"/>
                </a:cubicBezTo>
                <a:close/>
                <a:moveTo>
                  <a:pt x="10250" y="21519"/>
                </a:moveTo>
                <a:cubicBezTo>
                  <a:pt x="10495" y="21519"/>
                  <a:pt x="10703" y="21726"/>
                  <a:pt x="10703" y="21971"/>
                </a:cubicBezTo>
                <a:cubicBezTo>
                  <a:pt x="10703" y="22216"/>
                  <a:pt x="10495" y="22423"/>
                  <a:pt x="10250" y="22423"/>
                </a:cubicBezTo>
                <a:cubicBezTo>
                  <a:pt x="9987" y="22423"/>
                  <a:pt x="9798" y="22216"/>
                  <a:pt x="9798" y="21971"/>
                </a:cubicBezTo>
                <a:cubicBezTo>
                  <a:pt x="9798" y="21726"/>
                  <a:pt x="10005" y="21519"/>
                  <a:pt x="10250" y="21519"/>
                </a:cubicBezTo>
                <a:close/>
                <a:moveTo>
                  <a:pt x="10250" y="23497"/>
                </a:moveTo>
                <a:cubicBezTo>
                  <a:pt x="10495" y="23497"/>
                  <a:pt x="10703" y="23685"/>
                  <a:pt x="10703" y="23930"/>
                </a:cubicBezTo>
                <a:cubicBezTo>
                  <a:pt x="10703" y="24175"/>
                  <a:pt x="10495" y="24383"/>
                  <a:pt x="10250" y="24383"/>
                </a:cubicBezTo>
                <a:cubicBezTo>
                  <a:pt x="9987" y="24383"/>
                  <a:pt x="9798" y="24175"/>
                  <a:pt x="9798" y="23930"/>
                </a:cubicBezTo>
                <a:cubicBezTo>
                  <a:pt x="9798" y="23685"/>
                  <a:pt x="10005" y="23497"/>
                  <a:pt x="10250" y="23497"/>
                </a:cubicBezTo>
                <a:close/>
                <a:moveTo>
                  <a:pt x="10250" y="25457"/>
                </a:moveTo>
                <a:cubicBezTo>
                  <a:pt x="10495" y="25457"/>
                  <a:pt x="10703" y="25664"/>
                  <a:pt x="10703" y="25909"/>
                </a:cubicBezTo>
                <a:cubicBezTo>
                  <a:pt x="10703" y="26154"/>
                  <a:pt x="10495" y="26342"/>
                  <a:pt x="10250" y="26342"/>
                </a:cubicBezTo>
                <a:cubicBezTo>
                  <a:pt x="9987" y="26342"/>
                  <a:pt x="9798" y="26154"/>
                  <a:pt x="9798" y="25909"/>
                </a:cubicBezTo>
                <a:cubicBezTo>
                  <a:pt x="9798" y="25664"/>
                  <a:pt x="10005" y="25457"/>
                  <a:pt x="10250" y="25457"/>
                </a:cubicBezTo>
                <a:close/>
                <a:moveTo>
                  <a:pt x="10250" y="27397"/>
                </a:moveTo>
                <a:cubicBezTo>
                  <a:pt x="10495" y="27397"/>
                  <a:pt x="10703" y="27605"/>
                  <a:pt x="10703" y="27850"/>
                </a:cubicBezTo>
                <a:cubicBezTo>
                  <a:pt x="10703" y="28095"/>
                  <a:pt x="10495" y="28302"/>
                  <a:pt x="10250" y="28302"/>
                </a:cubicBezTo>
                <a:cubicBezTo>
                  <a:pt x="9987" y="28302"/>
                  <a:pt x="9798" y="28095"/>
                  <a:pt x="9798" y="27850"/>
                </a:cubicBezTo>
                <a:cubicBezTo>
                  <a:pt x="9798" y="27605"/>
                  <a:pt x="10005" y="27397"/>
                  <a:pt x="10250" y="27397"/>
                </a:cubicBezTo>
                <a:close/>
                <a:moveTo>
                  <a:pt x="10250" y="36140"/>
                </a:moveTo>
                <a:cubicBezTo>
                  <a:pt x="10005" y="36140"/>
                  <a:pt x="9798" y="35933"/>
                  <a:pt x="9798" y="35688"/>
                </a:cubicBezTo>
                <a:cubicBezTo>
                  <a:pt x="9798" y="35443"/>
                  <a:pt x="10005" y="35255"/>
                  <a:pt x="10250" y="35255"/>
                </a:cubicBezTo>
                <a:cubicBezTo>
                  <a:pt x="10495" y="35255"/>
                  <a:pt x="10684" y="35443"/>
                  <a:pt x="10684" y="35688"/>
                </a:cubicBezTo>
                <a:cubicBezTo>
                  <a:pt x="10684" y="35933"/>
                  <a:pt x="10495" y="36140"/>
                  <a:pt x="10250" y="36140"/>
                </a:cubicBezTo>
                <a:close/>
                <a:moveTo>
                  <a:pt x="10250" y="34162"/>
                </a:moveTo>
                <a:cubicBezTo>
                  <a:pt x="10005" y="34162"/>
                  <a:pt x="9817" y="33974"/>
                  <a:pt x="9817" y="33729"/>
                </a:cubicBezTo>
                <a:cubicBezTo>
                  <a:pt x="9817" y="33502"/>
                  <a:pt x="10005" y="33314"/>
                  <a:pt x="10250" y="33314"/>
                </a:cubicBezTo>
                <a:cubicBezTo>
                  <a:pt x="10477" y="33314"/>
                  <a:pt x="10665" y="33502"/>
                  <a:pt x="10665" y="33729"/>
                </a:cubicBezTo>
                <a:cubicBezTo>
                  <a:pt x="10665" y="33974"/>
                  <a:pt x="10477" y="34162"/>
                  <a:pt x="10250" y="34162"/>
                </a:cubicBezTo>
                <a:close/>
                <a:moveTo>
                  <a:pt x="10250" y="30243"/>
                </a:moveTo>
                <a:cubicBezTo>
                  <a:pt x="10005" y="30243"/>
                  <a:pt x="9817" y="30054"/>
                  <a:pt x="9817" y="29809"/>
                </a:cubicBezTo>
                <a:cubicBezTo>
                  <a:pt x="9817" y="29583"/>
                  <a:pt x="10005" y="29376"/>
                  <a:pt x="10250" y="29376"/>
                </a:cubicBezTo>
                <a:cubicBezTo>
                  <a:pt x="10477" y="29376"/>
                  <a:pt x="10665" y="29583"/>
                  <a:pt x="10665" y="29809"/>
                </a:cubicBezTo>
                <a:cubicBezTo>
                  <a:pt x="10665" y="30054"/>
                  <a:pt x="10477" y="30243"/>
                  <a:pt x="10250" y="30243"/>
                </a:cubicBezTo>
                <a:close/>
                <a:moveTo>
                  <a:pt x="10250" y="32202"/>
                </a:moveTo>
                <a:cubicBezTo>
                  <a:pt x="10005" y="32202"/>
                  <a:pt x="9817" y="32014"/>
                  <a:pt x="9817" y="31769"/>
                </a:cubicBezTo>
                <a:cubicBezTo>
                  <a:pt x="9817" y="31543"/>
                  <a:pt x="10005" y="31336"/>
                  <a:pt x="10250" y="31336"/>
                </a:cubicBezTo>
                <a:cubicBezTo>
                  <a:pt x="10477" y="31336"/>
                  <a:pt x="10665" y="31543"/>
                  <a:pt x="10665" y="31769"/>
                </a:cubicBezTo>
                <a:cubicBezTo>
                  <a:pt x="10665" y="32014"/>
                  <a:pt x="10477" y="32202"/>
                  <a:pt x="10250" y="32202"/>
                </a:cubicBezTo>
                <a:close/>
                <a:moveTo>
                  <a:pt x="10250" y="16544"/>
                </a:moveTo>
                <a:cubicBezTo>
                  <a:pt x="9987" y="16544"/>
                  <a:pt x="9779" y="16337"/>
                  <a:pt x="9779" y="16092"/>
                </a:cubicBezTo>
                <a:cubicBezTo>
                  <a:pt x="9779" y="15847"/>
                  <a:pt x="9987" y="15640"/>
                  <a:pt x="10250" y="15640"/>
                </a:cubicBezTo>
                <a:cubicBezTo>
                  <a:pt x="10495" y="15640"/>
                  <a:pt x="10703" y="15847"/>
                  <a:pt x="10703" y="16092"/>
                </a:cubicBezTo>
                <a:cubicBezTo>
                  <a:pt x="10703" y="16337"/>
                  <a:pt x="10495" y="16544"/>
                  <a:pt x="10250" y="16544"/>
                </a:cubicBezTo>
                <a:close/>
                <a:moveTo>
                  <a:pt x="10250" y="14603"/>
                </a:moveTo>
                <a:cubicBezTo>
                  <a:pt x="9987" y="14603"/>
                  <a:pt x="9779" y="14396"/>
                  <a:pt x="9779" y="14132"/>
                </a:cubicBezTo>
                <a:cubicBezTo>
                  <a:pt x="9779" y="13887"/>
                  <a:pt x="9987" y="13680"/>
                  <a:pt x="10250" y="13680"/>
                </a:cubicBezTo>
                <a:cubicBezTo>
                  <a:pt x="10495" y="13680"/>
                  <a:pt x="10703" y="13887"/>
                  <a:pt x="10703" y="14132"/>
                </a:cubicBezTo>
                <a:cubicBezTo>
                  <a:pt x="10703" y="14396"/>
                  <a:pt x="10495" y="14603"/>
                  <a:pt x="10250" y="14603"/>
                </a:cubicBezTo>
                <a:close/>
                <a:moveTo>
                  <a:pt x="10250" y="12606"/>
                </a:moveTo>
                <a:cubicBezTo>
                  <a:pt x="10005" y="12606"/>
                  <a:pt x="9817" y="12418"/>
                  <a:pt x="9817" y="12173"/>
                </a:cubicBezTo>
                <a:cubicBezTo>
                  <a:pt x="9817" y="11946"/>
                  <a:pt x="10005" y="11739"/>
                  <a:pt x="10250" y="11739"/>
                </a:cubicBezTo>
                <a:cubicBezTo>
                  <a:pt x="10477" y="11739"/>
                  <a:pt x="10684" y="11946"/>
                  <a:pt x="10684" y="12173"/>
                </a:cubicBezTo>
                <a:cubicBezTo>
                  <a:pt x="10684" y="12418"/>
                  <a:pt x="10477" y="12606"/>
                  <a:pt x="10250" y="12606"/>
                </a:cubicBezTo>
                <a:close/>
                <a:moveTo>
                  <a:pt x="10250" y="9798"/>
                </a:moveTo>
                <a:cubicBezTo>
                  <a:pt x="10477" y="9798"/>
                  <a:pt x="10665" y="9987"/>
                  <a:pt x="10665" y="10213"/>
                </a:cubicBezTo>
                <a:cubicBezTo>
                  <a:pt x="10665" y="10439"/>
                  <a:pt x="10477" y="10627"/>
                  <a:pt x="10250" y="10627"/>
                </a:cubicBezTo>
                <a:cubicBezTo>
                  <a:pt x="10005" y="10627"/>
                  <a:pt x="9817" y="10439"/>
                  <a:pt x="9817" y="10213"/>
                </a:cubicBezTo>
                <a:cubicBezTo>
                  <a:pt x="9817" y="9987"/>
                  <a:pt x="10005" y="9798"/>
                  <a:pt x="10250" y="9798"/>
                </a:cubicBezTo>
                <a:close/>
                <a:moveTo>
                  <a:pt x="10250" y="7839"/>
                </a:moveTo>
                <a:cubicBezTo>
                  <a:pt x="10477" y="7839"/>
                  <a:pt x="10665" y="8027"/>
                  <a:pt x="10665" y="8253"/>
                </a:cubicBezTo>
                <a:cubicBezTo>
                  <a:pt x="10665" y="8498"/>
                  <a:pt x="10477" y="8687"/>
                  <a:pt x="10250" y="8687"/>
                </a:cubicBezTo>
                <a:cubicBezTo>
                  <a:pt x="10005" y="8687"/>
                  <a:pt x="9817" y="8498"/>
                  <a:pt x="9817" y="8253"/>
                </a:cubicBezTo>
                <a:cubicBezTo>
                  <a:pt x="9817" y="8027"/>
                  <a:pt x="10005" y="7839"/>
                  <a:pt x="10250" y="7839"/>
                </a:cubicBezTo>
                <a:close/>
                <a:moveTo>
                  <a:pt x="10250" y="6746"/>
                </a:moveTo>
                <a:cubicBezTo>
                  <a:pt x="10005" y="6746"/>
                  <a:pt x="9798" y="6539"/>
                  <a:pt x="9798" y="6294"/>
                </a:cubicBezTo>
                <a:cubicBezTo>
                  <a:pt x="9798" y="6068"/>
                  <a:pt x="10005" y="5860"/>
                  <a:pt x="10250" y="5860"/>
                </a:cubicBezTo>
                <a:cubicBezTo>
                  <a:pt x="10495" y="5860"/>
                  <a:pt x="10684" y="6049"/>
                  <a:pt x="10684" y="6294"/>
                </a:cubicBezTo>
                <a:cubicBezTo>
                  <a:pt x="10684" y="6539"/>
                  <a:pt x="10495" y="6746"/>
                  <a:pt x="10250" y="6746"/>
                </a:cubicBezTo>
                <a:close/>
                <a:moveTo>
                  <a:pt x="10250" y="4767"/>
                </a:moveTo>
                <a:cubicBezTo>
                  <a:pt x="10005" y="4767"/>
                  <a:pt x="9798" y="4579"/>
                  <a:pt x="9798" y="4334"/>
                </a:cubicBezTo>
                <a:cubicBezTo>
                  <a:pt x="9798" y="4089"/>
                  <a:pt x="10005" y="3901"/>
                  <a:pt x="10250" y="3901"/>
                </a:cubicBezTo>
                <a:cubicBezTo>
                  <a:pt x="10495" y="3901"/>
                  <a:pt x="10684" y="4089"/>
                  <a:pt x="10684" y="4334"/>
                </a:cubicBezTo>
                <a:cubicBezTo>
                  <a:pt x="10684" y="4579"/>
                  <a:pt x="10495" y="4767"/>
                  <a:pt x="10250" y="4767"/>
                </a:cubicBezTo>
                <a:close/>
                <a:moveTo>
                  <a:pt x="10250" y="2770"/>
                </a:moveTo>
                <a:cubicBezTo>
                  <a:pt x="10043" y="2770"/>
                  <a:pt x="9874" y="2582"/>
                  <a:pt x="9874" y="2374"/>
                </a:cubicBezTo>
                <a:cubicBezTo>
                  <a:pt x="9874" y="2167"/>
                  <a:pt x="10043" y="1998"/>
                  <a:pt x="10250" y="1998"/>
                </a:cubicBezTo>
                <a:cubicBezTo>
                  <a:pt x="10458" y="1998"/>
                  <a:pt x="10627" y="2167"/>
                  <a:pt x="10627" y="2374"/>
                </a:cubicBezTo>
                <a:cubicBezTo>
                  <a:pt x="10627" y="2582"/>
                  <a:pt x="10458" y="2770"/>
                  <a:pt x="10250" y="2770"/>
                </a:cubicBezTo>
                <a:close/>
                <a:moveTo>
                  <a:pt x="10250" y="792"/>
                </a:moveTo>
                <a:cubicBezTo>
                  <a:pt x="10043" y="792"/>
                  <a:pt x="9874" y="622"/>
                  <a:pt x="9874" y="415"/>
                </a:cubicBezTo>
                <a:cubicBezTo>
                  <a:pt x="9874" y="207"/>
                  <a:pt x="10043" y="38"/>
                  <a:pt x="10250" y="38"/>
                </a:cubicBezTo>
                <a:cubicBezTo>
                  <a:pt x="10458" y="38"/>
                  <a:pt x="10627" y="207"/>
                  <a:pt x="10627" y="415"/>
                </a:cubicBezTo>
                <a:cubicBezTo>
                  <a:pt x="10627" y="622"/>
                  <a:pt x="10458" y="792"/>
                  <a:pt x="10250" y="792"/>
                </a:cubicBezTo>
                <a:close/>
                <a:moveTo>
                  <a:pt x="8272" y="43979"/>
                </a:moveTo>
                <a:cubicBezTo>
                  <a:pt x="8027" y="43979"/>
                  <a:pt x="7839" y="43791"/>
                  <a:pt x="7839" y="43546"/>
                </a:cubicBezTo>
                <a:cubicBezTo>
                  <a:pt x="7839" y="43301"/>
                  <a:pt x="8027" y="43093"/>
                  <a:pt x="8272" y="43093"/>
                </a:cubicBezTo>
                <a:cubicBezTo>
                  <a:pt x="8517" y="43093"/>
                  <a:pt x="8724" y="43301"/>
                  <a:pt x="8724" y="43546"/>
                </a:cubicBezTo>
                <a:cubicBezTo>
                  <a:pt x="8724" y="43791"/>
                  <a:pt x="8517" y="43979"/>
                  <a:pt x="8272" y="43979"/>
                </a:cubicBezTo>
                <a:close/>
                <a:moveTo>
                  <a:pt x="8272" y="42019"/>
                </a:moveTo>
                <a:cubicBezTo>
                  <a:pt x="8027" y="42019"/>
                  <a:pt x="7839" y="41812"/>
                  <a:pt x="7839" y="41567"/>
                </a:cubicBezTo>
                <a:cubicBezTo>
                  <a:pt x="7839" y="41322"/>
                  <a:pt x="8027" y="41134"/>
                  <a:pt x="8272" y="41134"/>
                </a:cubicBezTo>
                <a:cubicBezTo>
                  <a:pt x="8517" y="41134"/>
                  <a:pt x="8724" y="41322"/>
                  <a:pt x="8724" y="41567"/>
                </a:cubicBezTo>
                <a:cubicBezTo>
                  <a:pt x="8724" y="41812"/>
                  <a:pt x="8517" y="42019"/>
                  <a:pt x="8272" y="42019"/>
                </a:cubicBezTo>
                <a:close/>
                <a:moveTo>
                  <a:pt x="8272" y="40060"/>
                </a:moveTo>
                <a:cubicBezTo>
                  <a:pt x="8027" y="40060"/>
                  <a:pt x="7839" y="39871"/>
                  <a:pt x="7839" y="39607"/>
                </a:cubicBezTo>
                <a:cubicBezTo>
                  <a:pt x="7839" y="39363"/>
                  <a:pt x="8027" y="39174"/>
                  <a:pt x="8272" y="39174"/>
                </a:cubicBezTo>
                <a:cubicBezTo>
                  <a:pt x="8517" y="39174"/>
                  <a:pt x="8724" y="39363"/>
                  <a:pt x="8724" y="39607"/>
                </a:cubicBezTo>
                <a:cubicBezTo>
                  <a:pt x="8724" y="39852"/>
                  <a:pt x="8517" y="40060"/>
                  <a:pt x="8272" y="40060"/>
                </a:cubicBezTo>
                <a:close/>
                <a:moveTo>
                  <a:pt x="8272" y="38100"/>
                </a:moveTo>
                <a:cubicBezTo>
                  <a:pt x="8027" y="38100"/>
                  <a:pt x="7839" y="37912"/>
                  <a:pt x="7839" y="37667"/>
                </a:cubicBezTo>
                <a:cubicBezTo>
                  <a:pt x="7839" y="37422"/>
                  <a:pt x="8027" y="37214"/>
                  <a:pt x="8272" y="37214"/>
                </a:cubicBezTo>
                <a:cubicBezTo>
                  <a:pt x="8517" y="37214"/>
                  <a:pt x="8724" y="37422"/>
                  <a:pt x="8724" y="37667"/>
                </a:cubicBezTo>
                <a:cubicBezTo>
                  <a:pt x="8724" y="37912"/>
                  <a:pt x="8517" y="38100"/>
                  <a:pt x="8272" y="38100"/>
                </a:cubicBezTo>
                <a:close/>
                <a:moveTo>
                  <a:pt x="8291" y="36140"/>
                </a:moveTo>
                <a:cubicBezTo>
                  <a:pt x="8046" y="36140"/>
                  <a:pt x="7839" y="35933"/>
                  <a:pt x="7839" y="35688"/>
                </a:cubicBezTo>
                <a:cubicBezTo>
                  <a:pt x="7839" y="35443"/>
                  <a:pt x="8046" y="35255"/>
                  <a:pt x="8291" y="35255"/>
                </a:cubicBezTo>
                <a:cubicBezTo>
                  <a:pt x="8517" y="35255"/>
                  <a:pt x="8724" y="35443"/>
                  <a:pt x="8724" y="35688"/>
                </a:cubicBezTo>
                <a:cubicBezTo>
                  <a:pt x="8724" y="35933"/>
                  <a:pt x="8517" y="36140"/>
                  <a:pt x="8291" y="36140"/>
                </a:cubicBezTo>
                <a:close/>
                <a:moveTo>
                  <a:pt x="8291" y="10627"/>
                </a:moveTo>
                <a:cubicBezTo>
                  <a:pt x="8046" y="10627"/>
                  <a:pt x="7857" y="10439"/>
                  <a:pt x="7857" y="10213"/>
                </a:cubicBezTo>
                <a:cubicBezTo>
                  <a:pt x="7857" y="9987"/>
                  <a:pt x="8046" y="9798"/>
                  <a:pt x="8291" y="9798"/>
                </a:cubicBezTo>
                <a:cubicBezTo>
                  <a:pt x="8517" y="9798"/>
                  <a:pt x="8705" y="9987"/>
                  <a:pt x="8705" y="10213"/>
                </a:cubicBezTo>
                <a:cubicBezTo>
                  <a:pt x="8705" y="10439"/>
                  <a:pt x="8517" y="10627"/>
                  <a:pt x="8291" y="10627"/>
                </a:cubicBezTo>
                <a:close/>
                <a:moveTo>
                  <a:pt x="8291" y="11739"/>
                </a:moveTo>
                <a:cubicBezTo>
                  <a:pt x="8517" y="11739"/>
                  <a:pt x="8724" y="11928"/>
                  <a:pt x="8724" y="12173"/>
                </a:cubicBezTo>
                <a:cubicBezTo>
                  <a:pt x="8724" y="12418"/>
                  <a:pt x="8517" y="12606"/>
                  <a:pt x="8291" y="12606"/>
                </a:cubicBezTo>
                <a:cubicBezTo>
                  <a:pt x="8046" y="12606"/>
                  <a:pt x="7857" y="12418"/>
                  <a:pt x="7857" y="12173"/>
                </a:cubicBezTo>
                <a:cubicBezTo>
                  <a:pt x="7857" y="11928"/>
                  <a:pt x="8046" y="11739"/>
                  <a:pt x="8291" y="11739"/>
                </a:cubicBezTo>
                <a:close/>
                <a:moveTo>
                  <a:pt x="8291" y="13699"/>
                </a:moveTo>
                <a:cubicBezTo>
                  <a:pt x="8517" y="13699"/>
                  <a:pt x="8724" y="13887"/>
                  <a:pt x="8724" y="14132"/>
                </a:cubicBezTo>
                <a:cubicBezTo>
                  <a:pt x="8724" y="14377"/>
                  <a:pt x="8517" y="14566"/>
                  <a:pt x="8291" y="14566"/>
                </a:cubicBezTo>
                <a:cubicBezTo>
                  <a:pt x="8046" y="14566"/>
                  <a:pt x="7857" y="14377"/>
                  <a:pt x="7857" y="14132"/>
                </a:cubicBezTo>
                <a:cubicBezTo>
                  <a:pt x="7857" y="13887"/>
                  <a:pt x="8046" y="13699"/>
                  <a:pt x="8291" y="13699"/>
                </a:cubicBezTo>
                <a:close/>
                <a:moveTo>
                  <a:pt x="8291" y="15658"/>
                </a:moveTo>
                <a:cubicBezTo>
                  <a:pt x="8517" y="15658"/>
                  <a:pt x="8724" y="15847"/>
                  <a:pt x="8724" y="16092"/>
                </a:cubicBezTo>
                <a:cubicBezTo>
                  <a:pt x="8724" y="16337"/>
                  <a:pt x="8517" y="16525"/>
                  <a:pt x="8291" y="16525"/>
                </a:cubicBezTo>
                <a:cubicBezTo>
                  <a:pt x="8046" y="16525"/>
                  <a:pt x="7857" y="16337"/>
                  <a:pt x="7857" y="16092"/>
                </a:cubicBezTo>
                <a:cubicBezTo>
                  <a:pt x="7857" y="15847"/>
                  <a:pt x="8046" y="15658"/>
                  <a:pt x="8291" y="15658"/>
                </a:cubicBezTo>
                <a:close/>
                <a:moveTo>
                  <a:pt x="8291" y="18466"/>
                </a:moveTo>
                <a:cubicBezTo>
                  <a:pt x="8046" y="18466"/>
                  <a:pt x="7857" y="18278"/>
                  <a:pt x="7857" y="18051"/>
                </a:cubicBezTo>
                <a:cubicBezTo>
                  <a:pt x="7857" y="17825"/>
                  <a:pt x="8046" y="17637"/>
                  <a:pt x="8291" y="17637"/>
                </a:cubicBezTo>
                <a:cubicBezTo>
                  <a:pt x="8517" y="17637"/>
                  <a:pt x="8705" y="17825"/>
                  <a:pt x="8705" y="18051"/>
                </a:cubicBezTo>
                <a:cubicBezTo>
                  <a:pt x="8705" y="18278"/>
                  <a:pt x="8517" y="18466"/>
                  <a:pt x="8291" y="18466"/>
                </a:cubicBezTo>
                <a:close/>
                <a:moveTo>
                  <a:pt x="8291" y="20444"/>
                </a:moveTo>
                <a:cubicBezTo>
                  <a:pt x="8046" y="20444"/>
                  <a:pt x="7857" y="20256"/>
                  <a:pt x="7857" y="20011"/>
                </a:cubicBezTo>
                <a:cubicBezTo>
                  <a:pt x="7857" y="19785"/>
                  <a:pt x="8046" y="19597"/>
                  <a:pt x="8291" y="19597"/>
                </a:cubicBezTo>
                <a:cubicBezTo>
                  <a:pt x="8517" y="19597"/>
                  <a:pt x="8705" y="19785"/>
                  <a:pt x="8705" y="20011"/>
                </a:cubicBezTo>
                <a:cubicBezTo>
                  <a:pt x="8705" y="20256"/>
                  <a:pt x="8517" y="20444"/>
                  <a:pt x="8291" y="20444"/>
                </a:cubicBezTo>
                <a:close/>
                <a:moveTo>
                  <a:pt x="8291" y="21537"/>
                </a:moveTo>
                <a:cubicBezTo>
                  <a:pt x="8517" y="21537"/>
                  <a:pt x="8724" y="21726"/>
                  <a:pt x="8724" y="21971"/>
                </a:cubicBezTo>
                <a:cubicBezTo>
                  <a:pt x="8724" y="22216"/>
                  <a:pt x="8517" y="22404"/>
                  <a:pt x="8291" y="22404"/>
                </a:cubicBezTo>
                <a:cubicBezTo>
                  <a:pt x="8046" y="22404"/>
                  <a:pt x="7857" y="22216"/>
                  <a:pt x="7857" y="21971"/>
                </a:cubicBezTo>
                <a:cubicBezTo>
                  <a:pt x="7857" y="21726"/>
                  <a:pt x="8046" y="21537"/>
                  <a:pt x="8291" y="21537"/>
                </a:cubicBezTo>
                <a:close/>
                <a:moveTo>
                  <a:pt x="8291" y="23497"/>
                </a:moveTo>
                <a:cubicBezTo>
                  <a:pt x="8517" y="23497"/>
                  <a:pt x="8724" y="23704"/>
                  <a:pt x="8724" y="23930"/>
                </a:cubicBezTo>
                <a:cubicBezTo>
                  <a:pt x="8724" y="24175"/>
                  <a:pt x="8517" y="24364"/>
                  <a:pt x="8291" y="24364"/>
                </a:cubicBezTo>
                <a:cubicBezTo>
                  <a:pt x="8046" y="24364"/>
                  <a:pt x="7857" y="24175"/>
                  <a:pt x="7857" y="23930"/>
                </a:cubicBezTo>
                <a:cubicBezTo>
                  <a:pt x="7857" y="23704"/>
                  <a:pt x="8046" y="23497"/>
                  <a:pt x="8291" y="23497"/>
                </a:cubicBezTo>
                <a:close/>
                <a:moveTo>
                  <a:pt x="8291" y="25457"/>
                </a:moveTo>
                <a:cubicBezTo>
                  <a:pt x="8517" y="25457"/>
                  <a:pt x="8724" y="25664"/>
                  <a:pt x="8724" y="25909"/>
                </a:cubicBezTo>
                <a:cubicBezTo>
                  <a:pt x="8724" y="26154"/>
                  <a:pt x="8517" y="26342"/>
                  <a:pt x="8291" y="26342"/>
                </a:cubicBezTo>
                <a:cubicBezTo>
                  <a:pt x="8046" y="26342"/>
                  <a:pt x="7857" y="26154"/>
                  <a:pt x="7857" y="25909"/>
                </a:cubicBezTo>
                <a:cubicBezTo>
                  <a:pt x="7857" y="25664"/>
                  <a:pt x="8046" y="25457"/>
                  <a:pt x="8291" y="25457"/>
                </a:cubicBezTo>
                <a:close/>
                <a:moveTo>
                  <a:pt x="8291" y="27416"/>
                </a:moveTo>
                <a:cubicBezTo>
                  <a:pt x="8517" y="27416"/>
                  <a:pt x="8724" y="27624"/>
                  <a:pt x="8724" y="27850"/>
                </a:cubicBezTo>
                <a:cubicBezTo>
                  <a:pt x="8724" y="28095"/>
                  <a:pt x="8517" y="28283"/>
                  <a:pt x="8291" y="28283"/>
                </a:cubicBezTo>
                <a:cubicBezTo>
                  <a:pt x="8046" y="28283"/>
                  <a:pt x="7857" y="28095"/>
                  <a:pt x="7857" y="27850"/>
                </a:cubicBezTo>
                <a:cubicBezTo>
                  <a:pt x="7857" y="27624"/>
                  <a:pt x="8046" y="27416"/>
                  <a:pt x="8291" y="27416"/>
                </a:cubicBezTo>
                <a:close/>
                <a:moveTo>
                  <a:pt x="8291" y="29395"/>
                </a:moveTo>
                <a:cubicBezTo>
                  <a:pt x="8517" y="29395"/>
                  <a:pt x="8705" y="29583"/>
                  <a:pt x="8705" y="29809"/>
                </a:cubicBezTo>
                <a:cubicBezTo>
                  <a:pt x="8705" y="30054"/>
                  <a:pt x="8517" y="30243"/>
                  <a:pt x="8291" y="30243"/>
                </a:cubicBezTo>
                <a:cubicBezTo>
                  <a:pt x="8046" y="30243"/>
                  <a:pt x="7857" y="30054"/>
                  <a:pt x="7857" y="29809"/>
                </a:cubicBezTo>
                <a:cubicBezTo>
                  <a:pt x="7857" y="29583"/>
                  <a:pt x="8046" y="29395"/>
                  <a:pt x="8291" y="29395"/>
                </a:cubicBezTo>
                <a:close/>
                <a:moveTo>
                  <a:pt x="8291" y="33314"/>
                </a:moveTo>
                <a:cubicBezTo>
                  <a:pt x="8517" y="33314"/>
                  <a:pt x="8705" y="33502"/>
                  <a:pt x="8705" y="33729"/>
                </a:cubicBezTo>
                <a:cubicBezTo>
                  <a:pt x="8705" y="33974"/>
                  <a:pt x="8517" y="34162"/>
                  <a:pt x="8291" y="34162"/>
                </a:cubicBezTo>
                <a:cubicBezTo>
                  <a:pt x="8046" y="34162"/>
                  <a:pt x="7857" y="33974"/>
                  <a:pt x="7857" y="33729"/>
                </a:cubicBezTo>
                <a:cubicBezTo>
                  <a:pt x="7857" y="33502"/>
                  <a:pt x="8046" y="33314"/>
                  <a:pt x="8291" y="33314"/>
                </a:cubicBezTo>
                <a:close/>
                <a:moveTo>
                  <a:pt x="8291" y="31354"/>
                </a:moveTo>
                <a:cubicBezTo>
                  <a:pt x="8517" y="31354"/>
                  <a:pt x="8705" y="31543"/>
                  <a:pt x="8705" y="31769"/>
                </a:cubicBezTo>
                <a:cubicBezTo>
                  <a:pt x="8705" y="31995"/>
                  <a:pt x="8517" y="32183"/>
                  <a:pt x="8291" y="32183"/>
                </a:cubicBezTo>
                <a:cubicBezTo>
                  <a:pt x="8046" y="32183"/>
                  <a:pt x="7857" y="31995"/>
                  <a:pt x="7857" y="31769"/>
                </a:cubicBezTo>
                <a:cubicBezTo>
                  <a:pt x="7857" y="31543"/>
                  <a:pt x="8046" y="31354"/>
                  <a:pt x="8291" y="31354"/>
                </a:cubicBezTo>
                <a:close/>
                <a:moveTo>
                  <a:pt x="8291" y="8706"/>
                </a:moveTo>
                <a:cubicBezTo>
                  <a:pt x="8046" y="8706"/>
                  <a:pt x="7839" y="8498"/>
                  <a:pt x="7839" y="8253"/>
                </a:cubicBezTo>
                <a:cubicBezTo>
                  <a:pt x="7839" y="8008"/>
                  <a:pt x="8046" y="7820"/>
                  <a:pt x="8291" y="7820"/>
                </a:cubicBezTo>
                <a:cubicBezTo>
                  <a:pt x="8517" y="7820"/>
                  <a:pt x="8724" y="8008"/>
                  <a:pt x="8724" y="8253"/>
                </a:cubicBezTo>
                <a:cubicBezTo>
                  <a:pt x="8724" y="8498"/>
                  <a:pt x="8517" y="8706"/>
                  <a:pt x="8291" y="8706"/>
                </a:cubicBezTo>
                <a:close/>
                <a:moveTo>
                  <a:pt x="8291" y="6746"/>
                </a:moveTo>
                <a:cubicBezTo>
                  <a:pt x="8046" y="6746"/>
                  <a:pt x="7839" y="6539"/>
                  <a:pt x="7839" y="6294"/>
                </a:cubicBezTo>
                <a:cubicBezTo>
                  <a:pt x="7839" y="6068"/>
                  <a:pt x="8046" y="5860"/>
                  <a:pt x="8291" y="5860"/>
                </a:cubicBezTo>
                <a:cubicBezTo>
                  <a:pt x="8517" y="5860"/>
                  <a:pt x="8724" y="6049"/>
                  <a:pt x="8724" y="6294"/>
                </a:cubicBezTo>
                <a:cubicBezTo>
                  <a:pt x="8724" y="6539"/>
                  <a:pt x="8517" y="6746"/>
                  <a:pt x="8291" y="6746"/>
                </a:cubicBezTo>
                <a:close/>
                <a:moveTo>
                  <a:pt x="8291" y="4767"/>
                </a:moveTo>
                <a:cubicBezTo>
                  <a:pt x="8046" y="4767"/>
                  <a:pt x="7839" y="4579"/>
                  <a:pt x="7839" y="4334"/>
                </a:cubicBezTo>
                <a:cubicBezTo>
                  <a:pt x="7839" y="4089"/>
                  <a:pt x="8046" y="3901"/>
                  <a:pt x="8291" y="3901"/>
                </a:cubicBezTo>
                <a:cubicBezTo>
                  <a:pt x="8517" y="3901"/>
                  <a:pt x="8724" y="4089"/>
                  <a:pt x="8724" y="4334"/>
                </a:cubicBezTo>
                <a:cubicBezTo>
                  <a:pt x="8724" y="4579"/>
                  <a:pt x="8517" y="4767"/>
                  <a:pt x="8291" y="4767"/>
                </a:cubicBezTo>
                <a:close/>
                <a:moveTo>
                  <a:pt x="8291" y="2789"/>
                </a:moveTo>
                <a:cubicBezTo>
                  <a:pt x="8046" y="2789"/>
                  <a:pt x="7857" y="2600"/>
                  <a:pt x="7857" y="2374"/>
                </a:cubicBezTo>
                <a:cubicBezTo>
                  <a:pt x="7857" y="2148"/>
                  <a:pt x="8046" y="1960"/>
                  <a:pt x="8291" y="1960"/>
                </a:cubicBezTo>
                <a:cubicBezTo>
                  <a:pt x="8517" y="1960"/>
                  <a:pt x="8705" y="2148"/>
                  <a:pt x="8705" y="2374"/>
                </a:cubicBezTo>
                <a:cubicBezTo>
                  <a:pt x="8705" y="2600"/>
                  <a:pt x="8517" y="2789"/>
                  <a:pt x="8291" y="2789"/>
                </a:cubicBezTo>
                <a:close/>
                <a:moveTo>
                  <a:pt x="8291" y="810"/>
                </a:moveTo>
                <a:cubicBezTo>
                  <a:pt x="8065" y="810"/>
                  <a:pt x="7876" y="641"/>
                  <a:pt x="7876" y="415"/>
                </a:cubicBezTo>
                <a:cubicBezTo>
                  <a:pt x="7876" y="189"/>
                  <a:pt x="8065" y="0"/>
                  <a:pt x="8291" y="0"/>
                </a:cubicBezTo>
                <a:cubicBezTo>
                  <a:pt x="8517" y="0"/>
                  <a:pt x="8686" y="189"/>
                  <a:pt x="8686" y="415"/>
                </a:cubicBezTo>
                <a:cubicBezTo>
                  <a:pt x="8686" y="641"/>
                  <a:pt x="8517" y="810"/>
                  <a:pt x="8291" y="810"/>
                </a:cubicBezTo>
                <a:close/>
                <a:moveTo>
                  <a:pt x="6331" y="42019"/>
                </a:moveTo>
                <a:cubicBezTo>
                  <a:pt x="6086" y="42019"/>
                  <a:pt x="5879" y="41812"/>
                  <a:pt x="5879" y="41586"/>
                </a:cubicBezTo>
                <a:cubicBezTo>
                  <a:pt x="5879" y="41341"/>
                  <a:pt x="6086" y="41134"/>
                  <a:pt x="6331" y="41134"/>
                </a:cubicBezTo>
                <a:cubicBezTo>
                  <a:pt x="6557" y="41134"/>
                  <a:pt x="6765" y="41341"/>
                  <a:pt x="6765" y="41586"/>
                </a:cubicBezTo>
                <a:cubicBezTo>
                  <a:pt x="6765" y="41831"/>
                  <a:pt x="6557" y="42019"/>
                  <a:pt x="6331" y="42019"/>
                </a:cubicBezTo>
                <a:close/>
                <a:moveTo>
                  <a:pt x="6331" y="40041"/>
                </a:moveTo>
                <a:cubicBezTo>
                  <a:pt x="6086" y="40041"/>
                  <a:pt x="5879" y="39852"/>
                  <a:pt x="5879" y="39607"/>
                </a:cubicBezTo>
                <a:cubicBezTo>
                  <a:pt x="5879" y="39381"/>
                  <a:pt x="6086" y="39174"/>
                  <a:pt x="6331" y="39174"/>
                </a:cubicBezTo>
                <a:cubicBezTo>
                  <a:pt x="6557" y="39174"/>
                  <a:pt x="6765" y="39381"/>
                  <a:pt x="6765" y="39607"/>
                </a:cubicBezTo>
                <a:cubicBezTo>
                  <a:pt x="6765" y="39852"/>
                  <a:pt x="6557" y="40041"/>
                  <a:pt x="6331" y="40041"/>
                </a:cubicBezTo>
                <a:close/>
                <a:moveTo>
                  <a:pt x="6331" y="38100"/>
                </a:moveTo>
                <a:cubicBezTo>
                  <a:pt x="6086" y="38100"/>
                  <a:pt x="5898" y="37893"/>
                  <a:pt x="5898" y="37667"/>
                </a:cubicBezTo>
                <a:cubicBezTo>
                  <a:pt x="5898" y="37422"/>
                  <a:pt x="6086" y="37233"/>
                  <a:pt x="6331" y="37233"/>
                </a:cubicBezTo>
                <a:cubicBezTo>
                  <a:pt x="6557" y="37233"/>
                  <a:pt x="6765" y="37422"/>
                  <a:pt x="6765" y="37667"/>
                </a:cubicBezTo>
                <a:cubicBezTo>
                  <a:pt x="6765" y="37893"/>
                  <a:pt x="6557" y="38100"/>
                  <a:pt x="6331" y="38100"/>
                </a:cubicBezTo>
                <a:close/>
                <a:moveTo>
                  <a:pt x="6331" y="36122"/>
                </a:moveTo>
                <a:cubicBezTo>
                  <a:pt x="6086" y="36122"/>
                  <a:pt x="5898" y="35933"/>
                  <a:pt x="5898" y="35688"/>
                </a:cubicBezTo>
                <a:cubicBezTo>
                  <a:pt x="5898" y="35462"/>
                  <a:pt x="6086" y="35255"/>
                  <a:pt x="6331" y="35255"/>
                </a:cubicBezTo>
                <a:cubicBezTo>
                  <a:pt x="6557" y="35255"/>
                  <a:pt x="6765" y="35462"/>
                  <a:pt x="6765" y="35688"/>
                </a:cubicBezTo>
                <a:cubicBezTo>
                  <a:pt x="6765" y="35933"/>
                  <a:pt x="6557" y="36122"/>
                  <a:pt x="6331" y="36122"/>
                </a:cubicBezTo>
                <a:close/>
                <a:moveTo>
                  <a:pt x="6331" y="29395"/>
                </a:moveTo>
                <a:cubicBezTo>
                  <a:pt x="6557" y="29395"/>
                  <a:pt x="6746" y="29583"/>
                  <a:pt x="6746" y="29809"/>
                </a:cubicBezTo>
                <a:cubicBezTo>
                  <a:pt x="6746" y="30035"/>
                  <a:pt x="6557" y="30224"/>
                  <a:pt x="6331" y="30224"/>
                </a:cubicBezTo>
                <a:cubicBezTo>
                  <a:pt x="6086" y="30224"/>
                  <a:pt x="5898" y="30035"/>
                  <a:pt x="5898" y="29809"/>
                </a:cubicBezTo>
                <a:cubicBezTo>
                  <a:pt x="5898" y="29583"/>
                  <a:pt x="6086" y="29395"/>
                  <a:pt x="6331" y="29395"/>
                </a:cubicBezTo>
                <a:close/>
                <a:moveTo>
                  <a:pt x="6331" y="33314"/>
                </a:moveTo>
                <a:cubicBezTo>
                  <a:pt x="6557" y="33314"/>
                  <a:pt x="6746" y="33502"/>
                  <a:pt x="6746" y="33729"/>
                </a:cubicBezTo>
                <a:cubicBezTo>
                  <a:pt x="6746" y="33974"/>
                  <a:pt x="6557" y="34162"/>
                  <a:pt x="6331" y="34162"/>
                </a:cubicBezTo>
                <a:cubicBezTo>
                  <a:pt x="6086" y="34162"/>
                  <a:pt x="5898" y="33974"/>
                  <a:pt x="5898" y="33729"/>
                </a:cubicBezTo>
                <a:cubicBezTo>
                  <a:pt x="5898" y="33502"/>
                  <a:pt x="6086" y="33314"/>
                  <a:pt x="6331" y="33314"/>
                </a:cubicBezTo>
                <a:close/>
                <a:moveTo>
                  <a:pt x="6331" y="31354"/>
                </a:moveTo>
                <a:cubicBezTo>
                  <a:pt x="6557" y="31354"/>
                  <a:pt x="6746" y="31543"/>
                  <a:pt x="6746" y="31769"/>
                </a:cubicBezTo>
                <a:cubicBezTo>
                  <a:pt x="6746" y="31995"/>
                  <a:pt x="6557" y="32183"/>
                  <a:pt x="6331" y="32183"/>
                </a:cubicBezTo>
                <a:cubicBezTo>
                  <a:pt x="6086" y="32183"/>
                  <a:pt x="5898" y="31995"/>
                  <a:pt x="5898" y="31769"/>
                </a:cubicBezTo>
                <a:cubicBezTo>
                  <a:pt x="5898" y="31543"/>
                  <a:pt x="6086" y="31354"/>
                  <a:pt x="6331" y="31354"/>
                </a:cubicBezTo>
                <a:close/>
                <a:moveTo>
                  <a:pt x="6331" y="28283"/>
                </a:moveTo>
                <a:cubicBezTo>
                  <a:pt x="6086" y="28283"/>
                  <a:pt x="5898" y="28095"/>
                  <a:pt x="5898" y="27850"/>
                </a:cubicBezTo>
                <a:cubicBezTo>
                  <a:pt x="5898" y="27605"/>
                  <a:pt x="6086" y="27416"/>
                  <a:pt x="6331" y="27416"/>
                </a:cubicBezTo>
                <a:cubicBezTo>
                  <a:pt x="6557" y="27416"/>
                  <a:pt x="6765" y="27605"/>
                  <a:pt x="6765" y="27850"/>
                </a:cubicBezTo>
                <a:cubicBezTo>
                  <a:pt x="6765" y="28095"/>
                  <a:pt x="6557" y="28283"/>
                  <a:pt x="6331" y="28283"/>
                </a:cubicBezTo>
                <a:close/>
                <a:moveTo>
                  <a:pt x="6331" y="26342"/>
                </a:moveTo>
                <a:cubicBezTo>
                  <a:pt x="6086" y="26342"/>
                  <a:pt x="5898" y="26135"/>
                  <a:pt x="5898" y="25890"/>
                </a:cubicBezTo>
                <a:cubicBezTo>
                  <a:pt x="5898" y="25664"/>
                  <a:pt x="6086" y="25457"/>
                  <a:pt x="6331" y="25457"/>
                </a:cubicBezTo>
                <a:cubicBezTo>
                  <a:pt x="6557" y="25457"/>
                  <a:pt x="6765" y="25664"/>
                  <a:pt x="6765" y="25890"/>
                </a:cubicBezTo>
                <a:cubicBezTo>
                  <a:pt x="6765" y="26135"/>
                  <a:pt x="6557" y="26342"/>
                  <a:pt x="6331" y="26342"/>
                </a:cubicBezTo>
                <a:close/>
                <a:moveTo>
                  <a:pt x="6331" y="24364"/>
                </a:moveTo>
                <a:cubicBezTo>
                  <a:pt x="6086" y="24364"/>
                  <a:pt x="5898" y="24175"/>
                  <a:pt x="5898" y="23930"/>
                </a:cubicBezTo>
                <a:cubicBezTo>
                  <a:pt x="5898" y="23704"/>
                  <a:pt x="6086" y="23497"/>
                  <a:pt x="6331" y="23497"/>
                </a:cubicBezTo>
                <a:cubicBezTo>
                  <a:pt x="6557" y="23497"/>
                  <a:pt x="6765" y="23704"/>
                  <a:pt x="6765" y="23930"/>
                </a:cubicBezTo>
                <a:cubicBezTo>
                  <a:pt x="6765" y="24175"/>
                  <a:pt x="6557" y="24364"/>
                  <a:pt x="6331" y="24364"/>
                </a:cubicBezTo>
                <a:close/>
                <a:moveTo>
                  <a:pt x="6331" y="15658"/>
                </a:moveTo>
                <a:cubicBezTo>
                  <a:pt x="6557" y="15658"/>
                  <a:pt x="6746" y="15847"/>
                  <a:pt x="6746" y="16092"/>
                </a:cubicBezTo>
                <a:cubicBezTo>
                  <a:pt x="6746" y="16318"/>
                  <a:pt x="6557" y="16506"/>
                  <a:pt x="6331" y="16506"/>
                </a:cubicBezTo>
                <a:cubicBezTo>
                  <a:pt x="6086" y="16506"/>
                  <a:pt x="5898" y="16318"/>
                  <a:pt x="5898" y="16092"/>
                </a:cubicBezTo>
                <a:cubicBezTo>
                  <a:pt x="5898" y="15847"/>
                  <a:pt x="6086" y="15658"/>
                  <a:pt x="6331" y="15658"/>
                </a:cubicBezTo>
                <a:close/>
                <a:moveTo>
                  <a:pt x="6331" y="22404"/>
                </a:moveTo>
                <a:cubicBezTo>
                  <a:pt x="6086" y="22404"/>
                  <a:pt x="5898" y="22216"/>
                  <a:pt x="5898" y="21971"/>
                </a:cubicBezTo>
                <a:cubicBezTo>
                  <a:pt x="5898" y="21745"/>
                  <a:pt x="6086" y="21537"/>
                  <a:pt x="6331" y="21537"/>
                </a:cubicBezTo>
                <a:cubicBezTo>
                  <a:pt x="6557" y="21537"/>
                  <a:pt x="6746" y="21745"/>
                  <a:pt x="6746" y="21971"/>
                </a:cubicBezTo>
                <a:cubicBezTo>
                  <a:pt x="6746" y="22216"/>
                  <a:pt x="6557" y="22404"/>
                  <a:pt x="6331" y="22404"/>
                </a:cubicBezTo>
                <a:close/>
                <a:moveTo>
                  <a:pt x="6331" y="18447"/>
                </a:moveTo>
                <a:cubicBezTo>
                  <a:pt x="6105" y="18447"/>
                  <a:pt x="5917" y="18259"/>
                  <a:pt x="5917" y="18051"/>
                </a:cubicBezTo>
                <a:cubicBezTo>
                  <a:pt x="5917" y="17825"/>
                  <a:pt x="6105" y="17656"/>
                  <a:pt x="6331" y="17656"/>
                </a:cubicBezTo>
                <a:cubicBezTo>
                  <a:pt x="6538" y="17656"/>
                  <a:pt x="6727" y="17825"/>
                  <a:pt x="6727" y="18051"/>
                </a:cubicBezTo>
                <a:cubicBezTo>
                  <a:pt x="6727" y="18259"/>
                  <a:pt x="6538" y="18447"/>
                  <a:pt x="6331" y="18447"/>
                </a:cubicBezTo>
                <a:close/>
                <a:moveTo>
                  <a:pt x="6331" y="20407"/>
                </a:moveTo>
                <a:cubicBezTo>
                  <a:pt x="6105" y="20407"/>
                  <a:pt x="5917" y="20237"/>
                  <a:pt x="5917" y="20011"/>
                </a:cubicBezTo>
                <a:cubicBezTo>
                  <a:pt x="5917" y="19785"/>
                  <a:pt x="6105" y="19597"/>
                  <a:pt x="6331" y="19597"/>
                </a:cubicBezTo>
                <a:cubicBezTo>
                  <a:pt x="6538" y="19597"/>
                  <a:pt x="6727" y="19785"/>
                  <a:pt x="6727" y="20011"/>
                </a:cubicBezTo>
                <a:cubicBezTo>
                  <a:pt x="6727" y="20237"/>
                  <a:pt x="6538" y="20407"/>
                  <a:pt x="6331" y="20407"/>
                </a:cubicBezTo>
                <a:close/>
                <a:moveTo>
                  <a:pt x="6331" y="14566"/>
                </a:moveTo>
                <a:cubicBezTo>
                  <a:pt x="6086" y="14566"/>
                  <a:pt x="5898" y="14377"/>
                  <a:pt x="5898" y="14132"/>
                </a:cubicBezTo>
                <a:cubicBezTo>
                  <a:pt x="5898" y="13887"/>
                  <a:pt x="6086" y="13699"/>
                  <a:pt x="6331" y="13699"/>
                </a:cubicBezTo>
                <a:cubicBezTo>
                  <a:pt x="6557" y="13699"/>
                  <a:pt x="6765" y="13887"/>
                  <a:pt x="6765" y="14132"/>
                </a:cubicBezTo>
                <a:cubicBezTo>
                  <a:pt x="6765" y="14377"/>
                  <a:pt x="6557" y="14566"/>
                  <a:pt x="6331" y="14566"/>
                </a:cubicBezTo>
                <a:close/>
                <a:moveTo>
                  <a:pt x="6331" y="12587"/>
                </a:moveTo>
                <a:cubicBezTo>
                  <a:pt x="6086" y="12587"/>
                  <a:pt x="5898" y="12399"/>
                  <a:pt x="5898" y="12173"/>
                </a:cubicBezTo>
                <a:cubicBezTo>
                  <a:pt x="5898" y="11928"/>
                  <a:pt x="6086" y="11739"/>
                  <a:pt x="6331" y="11739"/>
                </a:cubicBezTo>
                <a:cubicBezTo>
                  <a:pt x="6557" y="11739"/>
                  <a:pt x="6746" y="11928"/>
                  <a:pt x="6746" y="12173"/>
                </a:cubicBezTo>
                <a:cubicBezTo>
                  <a:pt x="6746" y="12399"/>
                  <a:pt x="6557" y="12587"/>
                  <a:pt x="6331" y="12587"/>
                </a:cubicBezTo>
                <a:close/>
                <a:moveTo>
                  <a:pt x="6331" y="9817"/>
                </a:moveTo>
                <a:cubicBezTo>
                  <a:pt x="6538" y="9817"/>
                  <a:pt x="6727" y="9987"/>
                  <a:pt x="6727" y="10213"/>
                </a:cubicBezTo>
                <a:cubicBezTo>
                  <a:pt x="6727" y="10420"/>
                  <a:pt x="6538" y="10590"/>
                  <a:pt x="6331" y="10590"/>
                </a:cubicBezTo>
                <a:cubicBezTo>
                  <a:pt x="6105" y="10590"/>
                  <a:pt x="5917" y="10420"/>
                  <a:pt x="5917" y="10213"/>
                </a:cubicBezTo>
                <a:cubicBezTo>
                  <a:pt x="5917" y="9987"/>
                  <a:pt x="6105" y="9817"/>
                  <a:pt x="6331" y="9817"/>
                </a:cubicBezTo>
                <a:close/>
                <a:moveTo>
                  <a:pt x="6331" y="8668"/>
                </a:moveTo>
                <a:cubicBezTo>
                  <a:pt x="6086" y="8668"/>
                  <a:pt x="5898" y="8479"/>
                  <a:pt x="5898" y="8253"/>
                </a:cubicBezTo>
                <a:cubicBezTo>
                  <a:pt x="5898" y="8027"/>
                  <a:pt x="6086" y="7839"/>
                  <a:pt x="6331" y="7839"/>
                </a:cubicBezTo>
                <a:cubicBezTo>
                  <a:pt x="6557" y="7839"/>
                  <a:pt x="6746" y="8027"/>
                  <a:pt x="6746" y="8253"/>
                </a:cubicBezTo>
                <a:cubicBezTo>
                  <a:pt x="6746" y="8479"/>
                  <a:pt x="6557" y="8668"/>
                  <a:pt x="6331" y="8668"/>
                </a:cubicBezTo>
                <a:close/>
                <a:moveTo>
                  <a:pt x="6331" y="6708"/>
                </a:moveTo>
                <a:cubicBezTo>
                  <a:pt x="6086" y="6708"/>
                  <a:pt x="5898" y="6520"/>
                  <a:pt x="5898" y="6294"/>
                </a:cubicBezTo>
                <a:cubicBezTo>
                  <a:pt x="5898" y="6049"/>
                  <a:pt x="6086" y="5860"/>
                  <a:pt x="6331" y="5860"/>
                </a:cubicBezTo>
                <a:cubicBezTo>
                  <a:pt x="6557" y="5860"/>
                  <a:pt x="6746" y="6049"/>
                  <a:pt x="6746" y="6294"/>
                </a:cubicBezTo>
                <a:cubicBezTo>
                  <a:pt x="6746" y="6520"/>
                  <a:pt x="6557" y="6708"/>
                  <a:pt x="6331" y="6708"/>
                </a:cubicBezTo>
                <a:close/>
                <a:moveTo>
                  <a:pt x="6331" y="4749"/>
                </a:moveTo>
                <a:cubicBezTo>
                  <a:pt x="6086" y="4749"/>
                  <a:pt x="5898" y="4560"/>
                  <a:pt x="5898" y="4334"/>
                </a:cubicBezTo>
                <a:cubicBezTo>
                  <a:pt x="5898" y="4089"/>
                  <a:pt x="6086" y="3919"/>
                  <a:pt x="6331" y="3919"/>
                </a:cubicBezTo>
                <a:cubicBezTo>
                  <a:pt x="6557" y="3919"/>
                  <a:pt x="6746" y="4089"/>
                  <a:pt x="6746" y="4334"/>
                </a:cubicBezTo>
                <a:cubicBezTo>
                  <a:pt x="6746" y="4560"/>
                  <a:pt x="6557" y="4749"/>
                  <a:pt x="6331" y="4749"/>
                </a:cubicBezTo>
                <a:close/>
                <a:moveTo>
                  <a:pt x="6331" y="2789"/>
                </a:moveTo>
                <a:cubicBezTo>
                  <a:pt x="6086" y="2789"/>
                  <a:pt x="5898" y="2600"/>
                  <a:pt x="5898" y="2374"/>
                </a:cubicBezTo>
                <a:cubicBezTo>
                  <a:pt x="5898" y="2129"/>
                  <a:pt x="6086" y="1941"/>
                  <a:pt x="6331" y="1941"/>
                </a:cubicBezTo>
                <a:cubicBezTo>
                  <a:pt x="6557" y="1941"/>
                  <a:pt x="6746" y="2129"/>
                  <a:pt x="6746" y="2374"/>
                </a:cubicBezTo>
                <a:cubicBezTo>
                  <a:pt x="6746" y="2600"/>
                  <a:pt x="6557" y="2789"/>
                  <a:pt x="6331" y="2789"/>
                </a:cubicBezTo>
                <a:close/>
                <a:moveTo>
                  <a:pt x="6331" y="810"/>
                </a:moveTo>
                <a:cubicBezTo>
                  <a:pt x="6105" y="810"/>
                  <a:pt x="5917" y="622"/>
                  <a:pt x="5917" y="396"/>
                </a:cubicBezTo>
                <a:cubicBezTo>
                  <a:pt x="5917" y="189"/>
                  <a:pt x="6105" y="0"/>
                  <a:pt x="6331" y="0"/>
                </a:cubicBezTo>
                <a:cubicBezTo>
                  <a:pt x="6538" y="0"/>
                  <a:pt x="6727" y="189"/>
                  <a:pt x="6727" y="396"/>
                </a:cubicBezTo>
                <a:cubicBezTo>
                  <a:pt x="6727" y="622"/>
                  <a:pt x="6538" y="810"/>
                  <a:pt x="6331" y="810"/>
                </a:cubicBezTo>
                <a:close/>
                <a:moveTo>
                  <a:pt x="4372" y="34162"/>
                </a:moveTo>
                <a:cubicBezTo>
                  <a:pt x="4127" y="34162"/>
                  <a:pt x="3919" y="33974"/>
                  <a:pt x="3919" y="33729"/>
                </a:cubicBezTo>
                <a:cubicBezTo>
                  <a:pt x="3919" y="33484"/>
                  <a:pt x="4127" y="33295"/>
                  <a:pt x="4372" y="33295"/>
                </a:cubicBezTo>
                <a:cubicBezTo>
                  <a:pt x="4616" y="33295"/>
                  <a:pt x="4805" y="33484"/>
                  <a:pt x="4805" y="33729"/>
                </a:cubicBezTo>
                <a:cubicBezTo>
                  <a:pt x="4805" y="33974"/>
                  <a:pt x="4616" y="34162"/>
                  <a:pt x="4372" y="34162"/>
                </a:cubicBezTo>
                <a:close/>
                <a:moveTo>
                  <a:pt x="4372" y="32202"/>
                </a:moveTo>
                <a:cubicBezTo>
                  <a:pt x="4127" y="32202"/>
                  <a:pt x="3919" y="32014"/>
                  <a:pt x="3919" y="31769"/>
                </a:cubicBezTo>
                <a:cubicBezTo>
                  <a:pt x="3919" y="31524"/>
                  <a:pt x="4127" y="31336"/>
                  <a:pt x="4372" y="31336"/>
                </a:cubicBezTo>
                <a:cubicBezTo>
                  <a:pt x="4616" y="31336"/>
                  <a:pt x="4805" y="31524"/>
                  <a:pt x="4805" y="31769"/>
                </a:cubicBezTo>
                <a:cubicBezTo>
                  <a:pt x="4805" y="32014"/>
                  <a:pt x="4616" y="32202"/>
                  <a:pt x="4372" y="32202"/>
                </a:cubicBezTo>
                <a:close/>
                <a:moveTo>
                  <a:pt x="4372" y="30243"/>
                </a:moveTo>
                <a:cubicBezTo>
                  <a:pt x="4127" y="30243"/>
                  <a:pt x="3919" y="30054"/>
                  <a:pt x="3919" y="29809"/>
                </a:cubicBezTo>
                <a:cubicBezTo>
                  <a:pt x="3919" y="29564"/>
                  <a:pt x="4127" y="29357"/>
                  <a:pt x="4372" y="29357"/>
                </a:cubicBezTo>
                <a:cubicBezTo>
                  <a:pt x="4616" y="29357"/>
                  <a:pt x="4805" y="29564"/>
                  <a:pt x="4805" y="29809"/>
                </a:cubicBezTo>
                <a:cubicBezTo>
                  <a:pt x="4805" y="30054"/>
                  <a:pt x="4616" y="30243"/>
                  <a:pt x="4372" y="30243"/>
                </a:cubicBezTo>
                <a:close/>
                <a:moveTo>
                  <a:pt x="4372" y="28283"/>
                </a:moveTo>
                <a:cubicBezTo>
                  <a:pt x="4127" y="28283"/>
                  <a:pt x="3919" y="28076"/>
                  <a:pt x="3919" y="27850"/>
                </a:cubicBezTo>
                <a:cubicBezTo>
                  <a:pt x="3919" y="27605"/>
                  <a:pt x="4127" y="27416"/>
                  <a:pt x="4372" y="27416"/>
                </a:cubicBezTo>
                <a:cubicBezTo>
                  <a:pt x="4616" y="27416"/>
                  <a:pt x="4805" y="27605"/>
                  <a:pt x="4805" y="27850"/>
                </a:cubicBezTo>
                <a:cubicBezTo>
                  <a:pt x="4805" y="28076"/>
                  <a:pt x="4616" y="28283"/>
                  <a:pt x="4372" y="28283"/>
                </a:cubicBezTo>
                <a:close/>
                <a:moveTo>
                  <a:pt x="4372" y="26323"/>
                </a:moveTo>
                <a:cubicBezTo>
                  <a:pt x="4127" y="26323"/>
                  <a:pt x="3919" y="26135"/>
                  <a:pt x="3919" y="25890"/>
                </a:cubicBezTo>
                <a:cubicBezTo>
                  <a:pt x="3919" y="25645"/>
                  <a:pt x="4127" y="25457"/>
                  <a:pt x="4372" y="25457"/>
                </a:cubicBezTo>
                <a:cubicBezTo>
                  <a:pt x="4616" y="25457"/>
                  <a:pt x="4805" y="25645"/>
                  <a:pt x="4805" y="25890"/>
                </a:cubicBezTo>
                <a:cubicBezTo>
                  <a:pt x="4805" y="26135"/>
                  <a:pt x="4616" y="26323"/>
                  <a:pt x="4372" y="26323"/>
                </a:cubicBezTo>
                <a:close/>
                <a:moveTo>
                  <a:pt x="4372" y="23516"/>
                </a:moveTo>
                <a:cubicBezTo>
                  <a:pt x="4598" y="23516"/>
                  <a:pt x="4786" y="23704"/>
                  <a:pt x="4786" y="23930"/>
                </a:cubicBezTo>
                <a:cubicBezTo>
                  <a:pt x="4786" y="24156"/>
                  <a:pt x="4598" y="24345"/>
                  <a:pt x="4372" y="24345"/>
                </a:cubicBezTo>
                <a:cubicBezTo>
                  <a:pt x="4127" y="24345"/>
                  <a:pt x="3938" y="24156"/>
                  <a:pt x="3938" y="23930"/>
                </a:cubicBezTo>
                <a:cubicBezTo>
                  <a:pt x="3938" y="23704"/>
                  <a:pt x="4127" y="23516"/>
                  <a:pt x="4372" y="23516"/>
                </a:cubicBezTo>
                <a:close/>
                <a:moveTo>
                  <a:pt x="4372" y="22404"/>
                </a:moveTo>
                <a:cubicBezTo>
                  <a:pt x="4127" y="22404"/>
                  <a:pt x="3919" y="22216"/>
                  <a:pt x="3919" y="21971"/>
                </a:cubicBezTo>
                <a:cubicBezTo>
                  <a:pt x="3919" y="21726"/>
                  <a:pt x="4127" y="21519"/>
                  <a:pt x="4372" y="21519"/>
                </a:cubicBezTo>
                <a:cubicBezTo>
                  <a:pt x="4616" y="21519"/>
                  <a:pt x="4805" y="21726"/>
                  <a:pt x="4805" y="21971"/>
                </a:cubicBezTo>
                <a:cubicBezTo>
                  <a:pt x="4805" y="22216"/>
                  <a:pt x="4616" y="22404"/>
                  <a:pt x="4372" y="22404"/>
                </a:cubicBezTo>
                <a:close/>
                <a:moveTo>
                  <a:pt x="4372" y="2789"/>
                </a:moveTo>
                <a:cubicBezTo>
                  <a:pt x="4164" y="2789"/>
                  <a:pt x="4014" y="2638"/>
                  <a:pt x="3976" y="2450"/>
                </a:cubicBezTo>
                <a:cubicBezTo>
                  <a:pt x="4051" y="2299"/>
                  <a:pt x="4127" y="2148"/>
                  <a:pt x="4202" y="1979"/>
                </a:cubicBezTo>
                <a:cubicBezTo>
                  <a:pt x="4258" y="1960"/>
                  <a:pt x="4315" y="1960"/>
                  <a:pt x="4372" y="1960"/>
                </a:cubicBezTo>
                <a:cubicBezTo>
                  <a:pt x="4598" y="1960"/>
                  <a:pt x="4767" y="2148"/>
                  <a:pt x="4767" y="2374"/>
                </a:cubicBezTo>
                <a:cubicBezTo>
                  <a:pt x="4767" y="2600"/>
                  <a:pt x="4598" y="2789"/>
                  <a:pt x="4372" y="2789"/>
                </a:cubicBezTo>
                <a:close/>
                <a:moveTo>
                  <a:pt x="4372" y="3919"/>
                </a:moveTo>
                <a:cubicBezTo>
                  <a:pt x="4598" y="3919"/>
                  <a:pt x="4767" y="4108"/>
                  <a:pt x="4767" y="4334"/>
                </a:cubicBezTo>
                <a:cubicBezTo>
                  <a:pt x="4767" y="4560"/>
                  <a:pt x="4598" y="4749"/>
                  <a:pt x="4372" y="4749"/>
                </a:cubicBezTo>
                <a:cubicBezTo>
                  <a:pt x="4127" y="4749"/>
                  <a:pt x="3957" y="4560"/>
                  <a:pt x="3957" y="4334"/>
                </a:cubicBezTo>
                <a:cubicBezTo>
                  <a:pt x="3957" y="4108"/>
                  <a:pt x="4127" y="3919"/>
                  <a:pt x="4372" y="3919"/>
                </a:cubicBezTo>
                <a:close/>
                <a:moveTo>
                  <a:pt x="4372" y="6689"/>
                </a:moveTo>
                <a:cubicBezTo>
                  <a:pt x="4145" y="6689"/>
                  <a:pt x="3957" y="6501"/>
                  <a:pt x="3957" y="6294"/>
                </a:cubicBezTo>
                <a:cubicBezTo>
                  <a:pt x="3957" y="6068"/>
                  <a:pt x="4145" y="5879"/>
                  <a:pt x="4372" y="5879"/>
                </a:cubicBezTo>
                <a:cubicBezTo>
                  <a:pt x="4579" y="5879"/>
                  <a:pt x="4767" y="6068"/>
                  <a:pt x="4767" y="6294"/>
                </a:cubicBezTo>
                <a:cubicBezTo>
                  <a:pt x="4767" y="6501"/>
                  <a:pt x="4579" y="6689"/>
                  <a:pt x="4372" y="6689"/>
                </a:cubicBezTo>
                <a:close/>
                <a:moveTo>
                  <a:pt x="4372" y="8649"/>
                </a:moveTo>
                <a:cubicBezTo>
                  <a:pt x="4145" y="8649"/>
                  <a:pt x="3957" y="8461"/>
                  <a:pt x="3957" y="8253"/>
                </a:cubicBezTo>
                <a:cubicBezTo>
                  <a:pt x="3957" y="8027"/>
                  <a:pt x="4145" y="7858"/>
                  <a:pt x="4372" y="7858"/>
                </a:cubicBezTo>
                <a:cubicBezTo>
                  <a:pt x="4579" y="7858"/>
                  <a:pt x="4767" y="8027"/>
                  <a:pt x="4767" y="8253"/>
                </a:cubicBezTo>
                <a:cubicBezTo>
                  <a:pt x="4767" y="8479"/>
                  <a:pt x="4579" y="8649"/>
                  <a:pt x="4372" y="8649"/>
                </a:cubicBezTo>
                <a:close/>
                <a:moveTo>
                  <a:pt x="4372" y="9798"/>
                </a:moveTo>
                <a:cubicBezTo>
                  <a:pt x="4598" y="9798"/>
                  <a:pt x="4767" y="9987"/>
                  <a:pt x="4767" y="10213"/>
                </a:cubicBezTo>
                <a:cubicBezTo>
                  <a:pt x="4767" y="10439"/>
                  <a:pt x="4598" y="10627"/>
                  <a:pt x="4372" y="10627"/>
                </a:cubicBezTo>
                <a:cubicBezTo>
                  <a:pt x="4127" y="10627"/>
                  <a:pt x="3957" y="10439"/>
                  <a:pt x="3957" y="10213"/>
                </a:cubicBezTo>
                <a:cubicBezTo>
                  <a:pt x="3957" y="9987"/>
                  <a:pt x="4127" y="9798"/>
                  <a:pt x="4372" y="9798"/>
                </a:cubicBezTo>
                <a:close/>
                <a:moveTo>
                  <a:pt x="4372" y="11758"/>
                </a:moveTo>
                <a:cubicBezTo>
                  <a:pt x="4579" y="11758"/>
                  <a:pt x="4767" y="11946"/>
                  <a:pt x="4767" y="12173"/>
                </a:cubicBezTo>
                <a:cubicBezTo>
                  <a:pt x="4767" y="12399"/>
                  <a:pt x="4579" y="12587"/>
                  <a:pt x="4372" y="12587"/>
                </a:cubicBezTo>
                <a:cubicBezTo>
                  <a:pt x="4145" y="12587"/>
                  <a:pt x="3957" y="12399"/>
                  <a:pt x="3957" y="12173"/>
                </a:cubicBezTo>
                <a:cubicBezTo>
                  <a:pt x="3957" y="11946"/>
                  <a:pt x="4145" y="11758"/>
                  <a:pt x="4372" y="11758"/>
                </a:cubicBezTo>
                <a:close/>
                <a:moveTo>
                  <a:pt x="4372" y="13737"/>
                </a:moveTo>
                <a:cubicBezTo>
                  <a:pt x="4579" y="13737"/>
                  <a:pt x="4767" y="13906"/>
                  <a:pt x="4767" y="14132"/>
                </a:cubicBezTo>
                <a:cubicBezTo>
                  <a:pt x="4767" y="14358"/>
                  <a:pt x="4579" y="14528"/>
                  <a:pt x="4372" y="14528"/>
                </a:cubicBezTo>
                <a:cubicBezTo>
                  <a:pt x="4145" y="14528"/>
                  <a:pt x="3957" y="14358"/>
                  <a:pt x="3957" y="14132"/>
                </a:cubicBezTo>
                <a:cubicBezTo>
                  <a:pt x="3957" y="13906"/>
                  <a:pt x="4145" y="13737"/>
                  <a:pt x="4372" y="13737"/>
                </a:cubicBezTo>
                <a:close/>
                <a:moveTo>
                  <a:pt x="4353" y="15677"/>
                </a:moveTo>
                <a:cubicBezTo>
                  <a:pt x="4579" y="15677"/>
                  <a:pt x="4767" y="15866"/>
                  <a:pt x="4767" y="16092"/>
                </a:cubicBezTo>
                <a:cubicBezTo>
                  <a:pt x="4767" y="16318"/>
                  <a:pt x="4579" y="16488"/>
                  <a:pt x="4353" y="16488"/>
                </a:cubicBezTo>
                <a:cubicBezTo>
                  <a:pt x="4145" y="16488"/>
                  <a:pt x="3957" y="16318"/>
                  <a:pt x="3957" y="16092"/>
                </a:cubicBezTo>
                <a:cubicBezTo>
                  <a:pt x="3957" y="15866"/>
                  <a:pt x="4145" y="15677"/>
                  <a:pt x="4353" y="15677"/>
                </a:cubicBezTo>
                <a:close/>
                <a:moveTo>
                  <a:pt x="4353" y="19597"/>
                </a:moveTo>
                <a:cubicBezTo>
                  <a:pt x="4579" y="19597"/>
                  <a:pt x="4767" y="19785"/>
                  <a:pt x="4767" y="20011"/>
                </a:cubicBezTo>
                <a:cubicBezTo>
                  <a:pt x="4767" y="20237"/>
                  <a:pt x="4579" y="20407"/>
                  <a:pt x="4353" y="20407"/>
                </a:cubicBezTo>
                <a:cubicBezTo>
                  <a:pt x="4145" y="20407"/>
                  <a:pt x="3957" y="20237"/>
                  <a:pt x="3957" y="20011"/>
                </a:cubicBezTo>
                <a:cubicBezTo>
                  <a:pt x="3957" y="19785"/>
                  <a:pt x="4145" y="19597"/>
                  <a:pt x="4353" y="19597"/>
                </a:cubicBezTo>
                <a:close/>
                <a:moveTo>
                  <a:pt x="4353" y="17656"/>
                </a:moveTo>
                <a:cubicBezTo>
                  <a:pt x="4579" y="17656"/>
                  <a:pt x="4767" y="17825"/>
                  <a:pt x="4767" y="18051"/>
                </a:cubicBezTo>
                <a:cubicBezTo>
                  <a:pt x="4767" y="18259"/>
                  <a:pt x="4579" y="18447"/>
                  <a:pt x="4353" y="18447"/>
                </a:cubicBezTo>
                <a:cubicBezTo>
                  <a:pt x="4145" y="18447"/>
                  <a:pt x="3957" y="18259"/>
                  <a:pt x="3957" y="18051"/>
                </a:cubicBezTo>
                <a:cubicBezTo>
                  <a:pt x="3957" y="17825"/>
                  <a:pt x="4145" y="17656"/>
                  <a:pt x="4353" y="17656"/>
                </a:cubicBezTo>
                <a:close/>
                <a:moveTo>
                  <a:pt x="2412" y="22404"/>
                </a:moveTo>
                <a:cubicBezTo>
                  <a:pt x="2167" y="22404"/>
                  <a:pt x="1978" y="22216"/>
                  <a:pt x="1978" y="21971"/>
                </a:cubicBezTo>
                <a:cubicBezTo>
                  <a:pt x="1978" y="21726"/>
                  <a:pt x="2167" y="21537"/>
                  <a:pt x="2412" y="21537"/>
                </a:cubicBezTo>
                <a:cubicBezTo>
                  <a:pt x="2638" y="21537"/>
                  <a:pt x="2845" y="21726"/>
                  <a:pt x="2845" y="21971"/>
                </a:cubicBezTo>
                <a:cubicBezTo>
                  <a:pt x="2845" y="22216"/>
                  <a:pt x="2638" y="22404"/>
                  <a:pt x="2412" y="22404"/>
                </a:cubicBezTo>
                <a:close/>
                <a:moveTo>
                  <a:pt x="2412" y="15677"/>
                </a:moveTo>
                <a:cubicBezTo>
                  <a:pt x="2638" y="15677"/>
                  <a:pt x="2808" y="15866"/>
                  <a:pt x="2808" y="16092"/>
                </a:cubicBezTo>
                <a:cubicBezTo>
                  <a:pt x="2808" y="16318"/>
                  <a:pt x="2638" y="16488"/>
                  <a:pt x="2412" y="16488"/>
                </a:cubicBezTo>
                <a:cubicBezTo>
                  <a:pt x="2186" y="16488"/>
                  <a:pt x="1997" y="16318"/>
                  <a:pt x="1997" y="16092"/>
                </a:cubicBezTo>
                <a:cubicBezTo>
                  <a:pt x="1997" y="15866"/>
                  <a:pt x="2186" y="15677"/>
                  <a:pt x="2412" y="15677"/>
                </a:cubicBezTo>
                <a:close/>
                <a:moveTo>
                  <a:pt x="2412" y="19597"/>
                </a:moveTo>
                <a:cubicBezTo>
                  <a:pt x="2619" y="19597"/>
                  <a:pt x="2808" y="19785"/>
                  <a:pt x="2808" y="20011"/>
                </a:cubicBezTo>
                <a:cubicBezTo>
                  <a:pt x="2808" y="20237"/>
                  <a:pt x="2619" y="20407"/>
                  <a:pt x="2412" y="20407"/>
                </a:cubicBezTo>
                <a:cubicBezTo>
                  <a:pt x="2186" y="20407"/>
                  <a:pt x="1997" y="20237"/>
                  <a:pt x="1997" y="20011"/>
                </a:cubicBezTo>
                <a:cubicBezTo>
                  <a:pt x="1997" y="19785"/>
                  <a:pt x="2186" y="19597"/>
                  <a:pt x="2412" y="19597"/>
                </a:cubicBezTo>
                <a:close/>
                <a:moveTo>
                  <a:pt x="2412" y="17656"/>
                </a:moveTo>
                <a:cubicBezTo>
                  <a:pt x="2619" y="17656"/>
                  <a:pt x="2808" y="17825"/>
                  <a:pt x="2808" y="18051"/>
                </a:cubicBezTo>
                <a:cubicBezTo>
                  <a:pt x="2808" y="18259"/>
                  <a:pt x="2619" y="18447"/>
                  <a:pt x="2412" y="18447"/>
                </a:cubicBezTo>
                <a:cubicBezTo>
                  <a:pt x="2186" y="18447"/>
                  <a:pt x="1997" y="18259"/>
                  <a:pt x="1997" y="18051"/>
                </a:cubicBezTo>
                <a:cubicBezTo>
                  <a:pt x="1997" y="17825"/>
                  <a:pt x="2186" y="17656"/>
                  <a:pt x="2412" y="17656"/>
                </a:cubicBezTo>
                <a:close/>
                <a:moveTo>
                  <a:pt x="2412" y="14547"/>
                </a:moveTo>
                <a:cubicBezTo>
                  <a:pt x="2167" y="14547"/>
                  <a:pt x="1978" y="14358"/>
                  <a:pt x="1978" y="14132"/>
                </a:cubicBezTo>
                <a:cubicBezTo>
                  <a:pt x="1978" y="13887"/>
                  <a:pt x="2167" y="13699"/>
                  <a:pt x="2412" y="13699"/>
                </a:cubicBezTo>
                <a:cubicBezTo>
                  <a:pt x="2638" y="13699"/>
                  <a:pt x="2826" y="13887"/>
                  <a:pt x="2826" y="14132"/>
                </a:cubicBezTo>
                <a:cubicBezTo>
                  <a:pt x="2826" y="14358"/>
                  <a:pt x="2638" y="14547"/>
                  <a:pt x="2412" y="14547"/>
                </a:cubicBezTo>
                <a:close/>
                <a:moveTo>
                  <a:pt x="2412" y="6708"/>
                </a:moveTo>
                <a:cubicBezTo>
                  <a:pt x="2299" y="6708"/>
                  <a:pt x="2186" y="6652"/>
                  <a:pt x="2110" y="6576"/>
                </a:cubicBezTo>
                <a:cubicBezTo>
                  <a:pt x="2205" y="6350"/>
                  <a:pt x="2299" y="6105"/>
                  <a:pt x="2393" y="5879"/>
                </a:cubicBezTo>
                <a:cubicBezTo>
                  <a:pt x="2393" y="5879"/>
                  <a:pt x="2412" y="5879"/>
                  <a:pt x="2412" y="5879"/>
                </a:cubicBezTo>
                <a:cubicBezTo>
                  <a:pt x="2638" y="5879"/>
                  <a:pt x="2826" y="6068"/>
                  <a:pt x="2826" y="6294"/>
                </a:cubicBezTo>
                <a:cubicBezTo>
                  <a:pt x="2826" y="6520"/>
                  <a:pt x="2638" y="6708"/>
                  <a:pt x="2412" y="6708"/>
                </a:cubicBezTo>
                <a:close/>
                <a:moveTo>
                  <a:pt x="2412" y="7839"/>
                </a:moveTo>
                <a:cubicBezTo>
                  <a:pt x="2638" y="7839"/>
                  <a:pt x="2808" y="8027"/>
                  <a:pt x="2808" y="8253"/>
                </a:cubicBezTo>
                <a:cubicBezTo>
                  <a:pt x="2808" y="8479"/>
                  <a:pt x="2638" y="8668"/>
                  <a:pt x="2412" y="8668"/>
                </a:cubicBezTo>
                <a:cubicBezTo>
                  <a:pt x="2186" y="8668"/>
                  <a:pt x="1997" y="8479"/>
                  <a:pt x="1997" y="8253"/>
                </a:cubicBezTo>
                <a:cubicBezTo>
                  <a:pt x="1997" y="8027"/>
                  <a:pt x="2186" y="7839"/>
                  <a:pt x="2412" y="7839"/>
                </a:cubicBezTo>
                <a:close/>
                <a:moveTo>
                  <a:pt x="2412" y="11758"/>
                </a:moveTo>
                <a:cubicBezTo>
                  <a:pt x="2619" y="11758"/>
                  <a:pt x="2808" y="11946"/>
                  <a:pt x="2808" y="12173"/>
                </a:cubicBezTo>
                <a:cubicBezTo>
                  <a:pt x="2808" y="12380"/>
                  <a:pt x="2619" y="12568"/>
                  <a:pt x="2412" y="12568"/>
                </a:cubicBezTo>
                <a:cubicBezTo>
                  <a:pt x="2186" y="12568"/>
                  <a:pt x="2016" y="12380"/>
                  <a:pt x="2016" y="12173"/>
                </a:cubicBezTo>
                <a:cubicBezTo>
                  <a:pt x="2016" y="11946"/>
                  <a:pt x="2186" y="11758"/>
                  <a:pt x="2412" y="11758"/>
                </a:cubicBezTo>
                <a:close/>
                <a:moveTo>
                  <a:pt x="2412" y="9798"/>
                </a:moveTo>
                <a:cubicBezTo>
                  <a:pt x="2638" y="9798"/>
                  <a:pt x="2808" y="9987"/>
                  <a:pt x="2808" y="10213"/>
                </a:cubicBezTo>
                <a:cubicBezTo>
                  <a:pt x="2808" y="10439"/>
                  <a:pt x="2638" y="10627"/>
                  <a:pt x="2412" y="10627"/>
                </a:cubicBezTo>
                <a:cubicBezTo>
                  <a:pt x="2186" y="10627"/>
                  <a:pt x="1997" y="10439"/>
                  <a:pt x="1997" y="10213"/>
                </a:cubicBezTo>
                <a:cubicBezTo>
                  <a:pt x="1997" y="9987"/>
                  <a:pt x="2186" y="9798"/>
                  <a:pt x="2412" y="9798"/>
                </a:cubicBezTo>
                <a:close/>
                <a:moveTo>
                  <a:pt x="452" y="20727"/>
                </a:moveTo>
                <a:cubicBezTo>
                  <a:pt x="207" y="20727"/>
                  <a:pt x="0" y="20520"/>
                  <a:pt x="0" y="20275"/>
                </a:cubicBezTo>
                <a:cubicBezTo>
                  <a:pt x="0" y="20030"/>
                  <a:pt x="207" y="19823"/>
                  <a:pt x="452" y="19823"/>
                </a:cubicBezTo>
                <a:cubicBezTo>
                  <a:pt x="697" y="19823"/>
                  <a:pt x="904" y="20030"/>
                  <a:pt x="904" y="20275"/>
                </a:cubicBezTo>
                <a:cubicBezTo>
                  <a:pt x="904" y="20520"/>
                  <a:pt x="697" y="20727"/>
                  <a:pt x="452" y="20727"/>
                </a:cubicBezTo>
                <a:close/>
                <a:moveTo>
                  <a:pt x="452" y="18730"/>
                </a:moveTo>
                <a:cubicBezTo>
                  <a:pt x="226" y="18730"/>
                  <a:pt x="19" y="18541"/>
                  <a:pt x="19" y="18315"/>
                </a:cubicBezTo>
                <a:cubicBezTo>
                  <a:pt x="19" y="18070"/>
                  <a:pt x="226" y="17882"/>
                  <a:pt x="452" y="17882"/>
                </a:cubicBezTo>
                <a:cubicBezTo>
                  <a:pt x="697" y="17882"/>
                  <a:pt x="886" y="18070"/>
                  <a:pt x="886" y="18315"/>
                </a:cubicBezTo>
                <a:cubicBezTo>
                  <a:pt x="886" y="18541"/>
                  <a:pt x="678" y="18730"/>
                  <a:pt x="452" y="18730"/>
                </a:cubicBezTo>
                <a:close/>
                <a:moveTo>
                  <a:pt x="452" y="16770"/>
                </a:moveTo>
                <a:cubicBezTo>
                  <a:pt x="226" y="16770"/>
                  <a:pt x="19" y="16582"/>
                  <a:pt x="19" y="16356"/>
                </a:cubicBezTo>
                <a:cubicBezTo>
                  <a:pt x="19" y="16111"/>
                  <a:pt x="226" y="15922"/>
                  <a:pt x="452" y="15922"/>
                </a:cubicBezTo>
                <a:cubicBezTo>
                  <a:pt x="697" y="15922"/>
                  <a:pt x="886" y="16111"/>
                  <a:pt x="886" y="16356"/>
                </a:cubicBezTo>
                <a:cubicBezTo>
                  <a:pt x="886" y="16582"/>
                  <a:pt x="678" y="16770"/>
                  <a:pt x="452" y="16770"/>
                </a:cubicBezTo>
                <a:close/>
                <a:moveTo>
                  <a:pt x="452" y="14792"/>
                </a:moveTo>
                <a:cubicBezTo>
                  <a:pt x="264" y="14792"/>
                  <a:pt x="113" y="14660"/>
                  <a:pt x="75" y="14490"/>
                </a:cubicBezTo>
                <a:cubicBezTo>
                  <a:pt x="94" y="14377"/>
                  <a:pt x="113" y="14283"/>
                  <a:pt x="132" y="14170"/>
                </a:cubicBezTo>
                <a:cubicBezTo>
                  <a:pt x="207" y="14057"/>
                  <a:pt x="320" y="13981"/>
                  <a:pt x="452" y="13981"/>
                </a:cubicBezTo>
                <a:cubicBezTo>
                  <a:pt x="678" y="13981"/>
                  <a:pt x="867" y="14170"/>
                  <a:pt x="867" y="14396"/>
                </a:cubicBezTo>
                <a:cubicBezTo>
                  <a:pt x="867" y="14622"/>
                  <a:pt x="678" y="14792"/>
                  <a:pt x="452" y="14792"/>
                </a:cubicBezTo>
                <a:close/>
                <a:moveTo>
                  <a:pt x="452" y="12832"/>
                </a:moveTo>
                <a:cubicBezTo>
                  <a:pt x="415" y="12832"/>
                  <a:pt x="396" y="12832"/>
                  <a:pt x="377" y="12813"/>
                </a:cubicBezTo>
                <a:cubicBezTo>
                  <a:pt x="415" y="12549"/>
                  <a:pt x="490" y="12304"/>
                  <a:pt x="546" y="12041"/>
                </a:cubicBezTo>
                <a:cubicBezTo>
                  <a:pt x="735" y="12078"/>
                  <a:pt x="867" y="12229"/>
                  <a:pt x="867" y="12436"/>
                </a:cubicBezTo>
                <a:cubicBezTo>
                  <a:pt x="867" y="12662"/>
                  <a:pt x="678" y="12832"/>
                  <a:pt x="452" y="12832"/>
                </a:cubicBezTo>
                <a:close/>
                <a:moveTo>
                  <a:pt x="452" y="21801"/>
                </a:moveTo>
                <a:cubicBezTo>
                  <a:pt x="678" y="21801"/>
                  <a:pt x="886" y="21990"/>
                  <a:pt x="886" y="22235"/>
                </a:cubicBezTo>
                <a:cubicBezTo>
                  <a:pt x="886" y="22461"/>
                  <a:pt x="678" y="22649"/>
                  <a:pt x="452" y="22649"/>
                </a:cubicBezTo>
                <a:cubicBezTo>
                  <a:pt x="226" y="22649"/>
                  <a:pt x="19" y="22461"/>
                  <a:pt x="19" y="22235"/>
                </a:cubicBezTo>
                <a:cubicBezTo>
                  <a:pt x="19" y="21990"/>
                  <a:pt x="207" y="21801"/>
                  <a:pt x="452" y="21801"/>
                </a:cubicBezTo>
                <a:close/>
                <a:moveTo>
                  <a:pt x="452" y="23780"/>
                </a:moveTo>
                <a:cubicBezTo>
                  <a:pt x="678" y="23780"/>
                  <a:pt x="886" y="23968"/>
                  <a:pt x="886" y="24194"/>
                </a:cubicBezTo>
                <a:cubicBezTo>
                  <a:pt x="886" y="24420"/>
                  <a:pt x="678" y="24609"/>
                  <a:pt x="452" y="24609"/>
                </a:cubicBezTo>
                <a:cubicBezTo>
                  <a:pt x="226" y="24609"/>
                  <a:pt x="19" y="24420"/>
                  <a:pt x="19" y="24194"/>
                </a:cubicBezTo>
                <a:cubicBezTo>
                  <a:pt x="19" y="23968"/>
                  <a:pt x="207" y="23780"/>
                  <a:pt x="452" y="23780"/>
                </a:cubicBezTo>
                <a:close/>
                <a:moveTo>
                  <a:pt x="452" y="25720"/>
                </a:moveTo>
                <a:cubicBezTo>
                  <a:pt x="678" y="25720"/>
                  <a:pt x="886" y="25909"/>
                  <a:pt x="886" y="26154"/>
                </a:cubicBezTo>
                <a:cubicBezTo>
                  <a:pt x="886" y="26380"/>
                  <a:pt x="678" y="26587"/>
                  <a:pt x="452" y="26587"/>
                </a:cubicBezTo>
                <a:cubicBezTo>
                  <a:pt x="226" y="26587"/>
                  <a:pt x="19" y="26380"/>
                  <a:pt x="19" y="26154"/>
                </a:cubicBezTo>
                <a:cubicBezTo>
                  <a:pt x="19" y="25909"/>
                  <a:pt x="207" y="25720"/>
                  <a:pt x="452" y="25720"/>
                </a:cubicBezTo>
                <a:close/>
                <a:moveTo>
                  <a:pt x="886" y="28113"/>
                </a:moveTo>
                <a:cubicBezTo>
                  <a:pt x="886" y="28358"/>
                  <a:pt x="697" y="28547"/>
                  <a:pt x="452" y="28547"/>
                </a:cubicBezTo>
                <a:cubicBezTo>
                  <a:pt x="396" y="28547"/>
                  <a:pt x="358" y="28528"/>
                  <a:pt x="320" y="28509"/>
                </a:cubicBezTo>
                <a:cubicBezTo>
                  <a:pt x="264" y="28264"/>
                  <a:pt x="226" y="28019"/>
                  <a:pt x="188" y="27774"/>
                </a:cubicBezTo>
                <a:cubicBezTo>
                  <a:pt x="264" y="27718"/>
                  <a:pt x="358" y="27661"/>
                  <a:pt x="452" y="27661"/>
                </a:cubicBezTo>
                <a:cubicBezTo>
                  <a:pt x="697" y="27661"/>
                  <a:pt x="886" y="27869"/>
                  <a:pt x="886" y="28113"/>
                </a:cubicBezTo>
                <a:close/>
                <a:moveTo>
                  <a:pt x="867" y="30073"/>
                </a:moveTo>
                <a:cubicBezTo>
                  <a:pt x="867" y="30186"/>
                  <a:pt x="810" y="30280"/>
                  <a:pt x="735" y="30356"/>
                </a:cubicBezTo>
                <a:cubicBezTo>
                  <a:pt x="678" y="30130"/>
                  <a:pt x="641" y="29904"/>
                  <a:pt x="584" y="29677"/>
                </a:cubicBezTo>
                <a:cubicBezTo>
                  <a:pt x="735" y="29734"/>
                  <a:pt x="867" y="29885"/>
                  <a:pt x="867" y="30073"/>
                </a:cubicBezTo>
                <a:close/>
                <a:moveTo>
                  <a:pt x="2412" y="23780"/>
                </a:moveTo>
                <a:cubicBezTo>
                  <a:pt x="2657" y="23780"/>
                  <a:pt x="2845" y="23968"/>
                  <a:pt x="2845" y="24194"/>
                </a:cubicBezTo>
                <a:cubicBezTo>
                  <a:pt x="2845" y="24420"/>
                  <a:pt x="2657" y="24609"/>
                  <a:pt x="2412" y="24609"/>
                </a:cubicBezTo>
                <a:cubicBezTo>
                  <a:pt x="2186" y="24609"/>
                  <a:pt x="1997" y="24420"/>
                  <a:pt x="1997" y="24194"/>
                </a:cubicBezTo>
                <a:cubicBezTo>
                  <a:pt x="1997" y="23968"/>
                  <a:pt x="2186" y="23780"/>
                  <a:pt x="2412" y="23780"/>
                </a:cubicBezTo>
                <a:close/>
                <a:moveTo>
                  <a:pt x="2412" y="25720"/>
                </a:moveTo>
                <a:cubicBezTo>
                  <a:pt x="2657" y="25720"/>
                  <a:pt x="2845" y="25928"/>
                  <a:pt x="2845" y="26154"/>
                </a:cubicBezTo>
                <a:cubicBezTo>
                  <a:pt x="2845" y="26399"/>
                  <a:pt x="2657" y="26587"/>
                  <a:pt x="2412" y="26587"/>
                </a:cubicBezTo>
                <a:cubicBezTo>
                  <a:pt x="2186" y="26587"/>
                  <a:pt x="1997" y="26399"/>
                  <a:pt x="1997" y="26154"/>
                </a:cubicBezTo>
                <a:cubicBezTo>
                  <a:pt x="1997" y="25928"/>
                  <a:pt x="2186" y="25720"/>
                  <a:pt x="2412" y="25720"/>
                </a:cubicBezTo>
                <a:close/>
                <a:moveTo>
                  <a:pt x="2412" y="27680"/>
                </a:moveTo>
                <a:cubicBezTo>
                  <a:pt x="2657" y="27680"/>
                  <a:pt x="2845" y="27869"/>
                  <a:pt x="2845" y="28113"/>
                </a:cubicBezTo>
                <a:cubicBezTo>
                  <a:pt x="2845" y="28340"/>
                  <a:pt x="2657" y="28528"/>
                  <a:pt x="2412" y="28528"/>
                </a:cubicBezTo>
                <a:cubicBezTo>
                  <a:pt x="2186" y="28528"/>
                  <a:pt x="1997" y="28340"/>
                  <a:pt x="1997" y="28113"/>
                </a:cubicBezTo>
                <a:cubicBezTo>
                  <a:pt x="1997" y="27869"/>
                  <a:pt x="2186" y="27680"/>
                  <a:pt x="2412" y="27680"/>
                </a:cubicBezTo>
                <a:close/>
                <a:moveTo>
                  <a:pt x="2412" y="29659"/>
                </a:moveTo>
                <a:cubicBezTo>
                  <a:pt x="2657" y="29659"/>
                  <a:pt x="2845" y="29847"/>
                  <a:pt x="2845" y="30073"/>
                </a:cubicBezTo>
                <a:cubicBezTo>
                  <a:pt x="2845" y="30299"/>
                  <a:pt x="2657" y="30488"/>
                  <a:pt x="2412" y="30488"/>
                </a:cubicBezTo>
                <a:cubicBezTo>
                  <a:pt x="2186" y="30488"/>
                  <a:pt x="1997" y="30299"/>
                  <a:pt x="1997" y="30073"/>
                </a:cubicBezTo>
                <a:cubicBezTo>
                  <a:pt x="1997" y="29847"/>
                  <a:pt x="2186" y="29659"/>
                  <a:pt x="2412" y="29659"/>
                </a:cubicBezTo>
                <a:close/>
                <a:moveTo>
                  <a:pt x="2412" y="31599"/>
                </a:moveTo>
                <a:cubicBezTo>
                  <a:pt x="2657" y="31599"/>
                  <a:pt x="2845" y="31807"/>
                  <a:pt x="2845" y="32033"/>
                </a:cubicBezTo>
                <a:cubicBezTo>
                  <a:pt x="2845" y="32278"/>
                  <a:pt x="2657" y="32466"/>
                  <a:pt x="2412" y="32466"/>
                </a:cubicBezTo>
                <a:cubicBezTo>
                  <a:pt x="2186" y="32466"/>
                  <a:pt x="1997" y="32278"/>
                  <a:pt x="1997" y="32033"/>
                </a:cubicBezTo>
                <a:cubicBezTo>
                  <a:pt x="1997" y="31807"/>
                  <a:pt x="2186" y="31599"/>
                  <a:pt x="2412" y="31599"/>
                </a:cubicBezTo>
                <a:close/>
                <a:moveTo>
                  <a:pt x="2412" y="33578"/>
                </a:moveTo>
                <a:cubicBezTo>
                  <a:pt x="2657" y="33578"/>
                  <a:pt x="2845" y="33766"/>
                  <a:pt x="2845" y="33992"/>
                </a:cubicBezTo>
                <a:cubicBezTo>
                  <a:pt x="2845" y="34218"/>
                  <a:pt x="2657" y="34426"/>
                  <a:pt x="2412" y="34426"/>
                </a:cubicBezTo>
                <a:cubicBezTo>
                  <a:pt x="2186" y="34426"/>
                  <a:pt x="1997" y="34237"/>
                  <a:pt x="1997" y="33992"/>
                </a:cubicBezTo>
                <a:cubicBezTo>
                  <a:pt x="1997" y="33766"/>
                  <a:pt x="2186" y="33578"/>
                  <a:pt x="2412" y="33578"/>
                </a:cubicBezTo>
                <a:close/>
                <a:moveTo>
                  <a:pt x="2808" y="35952"/>
                </a:moveTo>
                <a:cubicBezTo>
                  <a:pt x="2808" y="36046"/>
                  <a:pt x="2770" y="36140"/>
                  <a:pt x="2713" y="36216"/>
                </a:cubicBezTo>
                <a:cubicBezTo>
                  <a:pt x="2619" y="36009"/>
                  <a:pt x="2525" y="35782"/>
                  <a:pt x="2431" y="35556"/>
                </a:cubicBezTo>
                <a:cubicBezTo>
                  <a:pt x="2638" y="35575"/>
                  <a:pt x="2808" y="35726"/>
                  <a:pt x="2808" y="35952"/>
                </a:cubicBezTo>
                <a:close/>
                <a:moveTo>
                  <a:pt x="4372" y="35537"/>
                </a:moveTo>
                <a:cubicBezTo>
                  <a:pt x="4616" y="35537"/>
                  <a:pt x="4805" y="35726"/>
                  <a:pt x="4805" y="35952"/>
                </a:cubicBezTo>
                <a:cubicBezTo>
                  <a:pt x="4805" y="36178"/>
                  <a:pt x="4616" y="36385"/>
                  <a:pt x="4372" y="36385"/>
                </a:cubicBezTo>
                <a:cubicBezTo>
                  <a:pt x="4145" y="36385"/>
                  <a:pt x="3957" y="36178"/>
                  <a:pt x="3957" y="35952"/>
                </a:cubicBezTo>
                <a:cubicBezTo>
                  <a:pt x="3957" y="35726"/>
                  <a:pt x="4145" y="35537"/>
                  <a:pt x="4372" y="35537"/>
                </a:cubicBezTo>
                <a:close/>
                <a:moveTo>
                  <a:pt x="4372" y="37497"/>
                </a:moveTo>
                <a:cubicBezTo>
                  <a:pt x="4616" y="37497"/>
                  <a:pt x="4805" y="37686"/>
                  <a:pt x="4805" y="37912"/>
                </a:cubicBezTo>
                <a:cubicBezTo>
                  <a:pt x="4805" y="38157"/>
                  <a:pt x="4616" y="38345"/>
                  <a:pt x="4372" y="38345"/>
                </a:cubicBezTo>
                <a:cubicBezTo>
                  <a:pt x="4145" y="38345"/>
                  <a:pt x="3957" y="38157"/>
                  <a:pt x="3957" y="37912"/>
                </a:cubicBezTo>
                <a:cubicBezTo>
                  <a:pt x="3957" y="37686"/>
                  <a:pt x="4145" y="37497"/>
                  <a:pt x="4372" y="37497"/>
                </a:cubicBezTo>
                <a:close/>
                <a:moveTo>
                  <a:pt x="4805" y="39871"/>
                </a:moveTo>
                <a:cubicBezTo>
                  <a:pt x="4805" y="39984"/>
                  <a:pt x="4748" y="40097"/>
                  <a:pt x="4673" y="40173"/>
                </a:cubicBezTo>
                <a:cubicBezTo>
                  <a:pt x="4541" y="39928"/>
                  <a:pt x="4409" y="39702"/>
                  <a:pt x="4277" y="39476"/>
                </a:cubicBezTo>
                <a:cubicBezTo>
                  <a:pt x="4315" y="39457"/>
                  <a:pt x="4334" y="39457"/>
                  <a:pt x="4372" y="39457"/>
                </a:cubicBezTo>
                <a:cubicBezTo>
                  <a:pt x="4598" y="39457"/>
                  <a:pt x="4805" y="39645"/>
                  <a:pt x="4805" y="39871"/>
                </a:cubicBezTo>
                <a:close/>
                <a:moveTo>
                  <a:pt x="8724" y="45750"/>
                </a:moveTo>
                <a:cubicBezTo>
                  <a:pt x="8724" y="45826"/>
                  <a:pt x="8705" y="45882"/>
                  <a:pt x="8686" y="45939"/>
                </a:cubicBezTo>
                <a:cubicBezTo>
                  <a:pt x="8517" y="45750"/>
                  <a:pt x="8347" y="45543"/>
                  <a:pt x="8197" y="45336"/>
                </a:cubicBezTo>
                <a:cubicBezTo>
                  <a:pt x="8215" y="45336"/>
                  <a:pt x="8253" y="45317"/>
                  <a:pt x="8291" y="45317"/>
                </a:cubicBezTo>
                <a:cubicBezTo>
                  <a:pt x="8536" y="45317"/>
                  <a:pt x="8724" y="45505"/>
                  <a:pt x="8724" y="45750"/>
                </a:cubicBezTo>
                <a:close/>
                <a:moveTo>
                  <a:pt x="12210" y="49236"/>
                </a:moveTo>
                <a:cubicBezTo>
                  <a:pt x="12455" y="49236"/>
                  <a:pt x="12643" y="49425"/>
                  <a:pt x="12643" y="49669"/>
                </a:cubicBezTo>
                <a:cubicBezTo>
                  <a:pt x="12643" y="49783"/>
                  <a:pt x="12606" y="49877"/>
                  <a:pt x="12549" y="49952"/>
                </a:cubicBezTo>
                <a:cubicBezTo>
                  <a:pt x="12323" y="49764"/>
                  <a:pt x="12116" y="49556"/>
                  <a:pt x="11909" y="49368"/>
                </a:cubicBezTo>
                <a:cubicBezTo>
                  <a:pt x="11984" y="49293"/>
                  <a:pt x="12097" y="49236"/>
                  <a:pt x="12210" y="49236"/>
                </a:cubicBezTo>
                <a:close/>
                <a:moveTo>
                  <a:pt x="14170" y="49255"/>
                </a:moveTo>
                <a:cubicBezTo>
                  <a:pt x="14415" y="49255"/>
                  <a:pt x="14603" y="49443"/>
                  <a:pt x="14603" y="49669"/>
                </a:cubicBezTo>
                <a:cubicBezTo>
                  <a:pt x="14603" y="49896"/>
                  <a:pt x="14415" y="50084"/>
                  <a:pt x="14170" y="50084"/>
                </a:cubicBezTo>
                <a:cubicBezTo>
                  <a:pt x="13944" y="50084"/>
                  <a:pt x="13755" y="49896"/>
                  <a:pt x="13755" y="49669"/>
                </a:cubicBezTo>
                <a:cubicBezTo>
                  <a:pt x="13755" y="49443"/>
                  <a:pt x="13944" y="49255"/>
                  <a:pt x="14170" y="49255"/>
                </a:cubicBezTo>
                <a:close/>
                <a:moveTo>
                  <a:pt x="23987" y="33578"/>
                </a:moveTo>
                <a:cubicBezTo>
                  <a:pt x="24213" y="33578"/>
                  <a:pt x="24401" y="33766"/>
                  <a:pt x="24401" y="33992"/>
                </a:cubicBezTo>
                <a:cubicBezTo>
                  <a:pt x="24401" y="34218"/>
                  <a:pt x="24213" y="34426"/>
                  <a:pt x="23987" y="34426"/>
                </a:cubicBezTo>
                <a:cubicBezTo>
                  <a:pt x="23742" y="34426"/>
                  <a:pt x="23553" y="34237"/>
                  <a:pt x="23553" y="33992"/>
                </a:cubicBezTo>
                <a:cubicBezTo>
                  <a:pt x="23553" y="33766"/>
                  <a:pt x="23742" y="33578"/>
                  <a:pt x="23987" y="33578"/>
                </a:cubicBezTo>
                <a:close/>
                <a:moveTo>
                  <a:pt x="23987" y="35537"/>
                </a:moveTo>
                <a:cubicBezTo>
                  <a:pt x="24213" y="35537"/>
                  <a:pt x="24382" y="35726"/>
                  <a:pt x="24382" y="35952"/>
                </a:cubicBezTo>
                <a:cubicBezTo>
                  <a:pt x="24382" y="36178"/>
                  <a:pt x="24213" y="36367"/>
                  <a:pt x="23987" y="36367"/>
                </a:cubicBezTo>
                <a:cubicBezTo>
                  <a:pt x="23761" y="36367"/>
                  <a:pt x="23572" y="36178"/>
                  <a:pt x="23572" y="35952"/>
                </a:cubicBezTo>
                <a:cubicBezTo>
                  <a:pt x="23572" y="35726"/>
                  <a:pt x="23761" y="35537"/>
                  <a:pt x="23987" y="35537"/>
                </a:cubicBezTo>
                <a:close/>
                <a:moveTo>
                  <a:pt x="23987" y="37516"/>
                </a:moveTo>
                <a:cubicBezTo>
                  <a:pt x="24194" y="37516"/>
                  <a:pt x="24382" y="37686"/>
                  <a:pt x="24382" y="37912"/>
                </a:cubicBezTo>
                <a:cubicBezTo>
                  <a:pt x="24382" y="38138"/>
                  <a:pt x="24194" y="38307"/>
                  <a:pt x="23987" y="38307"/>
                </a:cubicBezTo>
                <a:cubicBezTo>
                  <a:pt x="23761" y="38307"/>
                  <a:pt x="23591" y="38138"/>
                  <a:pt x="23591" y="37912"/>
                </a:cubicBezTo>
                <a:cubicBezTo>
                  <a:pt x="23591" y="37686"/>
                  <a:pt x="23761" y="37516"/>
                  <a:pt x="23987" y="37516"/>
                </a:cubicBezTo>
                <a:close/>
                <a:moveTo>
                  <a:pt x="23987" y="39476"/>
                </a:moveTo>
                <a:cubicBezTo>
                  <a:pt x="24194" y="39476"/>
                  <a:pt x="24382" y="39664"/>
                  <a:pt x="24382" y="39871"/>
                </a:cubicBezTo>
                <a:cubicBezTo>
                  <a:pt x="24382" y="40097"/>
                  <a:pt x="24194" y="40267"/>
                  <a:pt x="23987" y="40267"/>
                </a:cubicBezTo>
                <a:cubicBezTo>
                  <a:pt x="23761" y="40267"/>
                  <a:pt x="23591" y="40097"/>
                  <a:pt x="23591" y="39871"/>
                </a:cubicBezTo>
                <a:cubicBezTo>
                  <a:pt x="23591" y="39664"/>
                  <a:pt x="23761" y="39476"/>
                  <a:pt x="23987" y="39476"/>
                </a:cubicBezTo>
                <a:close/>
                <a:moveTo>
                  <a:pt x="23987" y="42208"/>
                </a:moveTo>
                <a:cubicBezTo>
                  <a:pt x="23780" y="42208"/>
                  <a:pt x="23610" y="42038"/>
                  <a:pt x="23610" y="41831"/>
                </a:cubicBezTo>
                <a:cubicBezTo>
                  <a:pt x="23610" y="41624"/>
                  <a:pt x="23780" y="41454"/>
                  <a:pt x="23987" y="41454"/>
                </a:cubicBezTo>
                <a:cubicBezTo>
                  <a:pt x="24194" y="41454"/>
                  <a:pt x="24364" y="41624"/>
                  <a:pt x="24364" y="41831"/>
                </a:cubicBezTo>
                <a:cubicBezTo>
                  <a:pt x="24364" y="42038"/>
                  <a:pt x="24194" y="42208"/>
                  <a:pt x="23987" y="42208"/>
                </a:cubicBezTo>
                <a:close/>
                <a:moveTo>
                  <a:pt x="23968" y="44186"/>
                </a:moveTo>
                <a:cubicBezTo>
                  <a:pt x="23761" y="44186"/>
                  <a:pt x="23591" y="44017"/>
                  <a:pt x="23591" y="43791"/>
                </a:cubicBezTo>
                <a:cubicBezTo>
                  <a:pt x="23591" y="43583"/>
                  <a:pt x="23761" y="43414"/>
                  <a:pt x="23968" y="43414"/>
                </a:cubicBezTo>
                <a:cubicBezTo>
                  <a:pt x="24194" y="43414"/>
                  <a:pt x="24364" y="43583"/>
                  <a:pt x="24364" y="43791"/>
                </a:cubicBezTo>
                <a:cubicBezTo>
                  <a:pt x="24364" y="44017"/>
                  <a:pt x="24194" y="44186"/>
                  <a:pt x="23968" y="44186"/>
                </a:cubicBezTo>
                <a:close/>
                <a:moveTo>
                  <a:pt x="23968" y="45336"/>
                </a:moveTo>
                <a:cubicBezTo>
                  <a:pt x="24213" y="45336"/>
                  <a:pt x="24382" y="45524"/>
                  <a:pt x="24382" y="45750"/>
                </a:cubicBezTo>
                <a:cubicBezTo>
                  <a:pt x="24382" y="45976"/>
                  <a:pt x="24213" y="46165"/>
                  <a:pt x="23968" y="46165"/>
                </a:cubicBezTo>
                <a:cubicBezTo>
                  <a:pt x="23742" y="46165"/>
                  <a:pt x="23572" y="45976"/>
                  <a:pt x="23572" y="45750"/>
                </a:cubicBezTo>
                <a:cubicBezTo>
                  <a:pt x="23572" y="45524"/>
                  <a:pt x="23742" y="45336"/>
                  <a:pt x="23968" y="45336"/>
                </a:cubicBezTo>
                <a:close/>
                <a:moveTo>
                  <a:pt x="23968" y="47295"/>
                </a:moveTo>
                <a:cubicBezTo>
                  <a:pt x="24213" y="47295"/>
                  <a:pt x="24382" y="47484"/>
                  <a:pt x="24382" y="47710"/>
                </a:cubicBezTo>
                <a:cubicBezTo>
                  <a:pt x="24382" y="47936"/>
                  <a:pt x="24213" y="48124"/>
                  <a:pt x="23968" y="48124"/>
                </a:cubicBezTo>
                <a:cubicBezTo>
                  <a:pt x="23742" y="48124"/>
                  <a:pt x="23572" y="47936"/>
                  <a:pt x="23572" y="47710"/>
                </a:cubicBezTo>
                <a:cubicBezTo>
                  <a:pt x="23572" y="47484"/>
                  <a:pt x="23742" y="47295"/>
                  <a:pt x="23968" y="47295"/>
                </a:cubicBezTo>
                <a:close/>
                <a:moveTo>
                  <a:pt x="23968" y="49274"/>
                </a:moveTo>
                <a:cubicBezTo>
                  <a:pt x="24213" y="49274"/>
                  <a:pt x="24382" y="49443"/>
                  <a:pt x="24382" y="49669"/>
                </a:cubicBezTo>
                <a:cubicBezTo>
                  <a:pt x="24382" y="49896"/>
                  <a:pt x="24213" y="50084"/>
                  <a:pt x="23968" y="50084"/>
                </a:cubicBezTo>
                <a:cubicBezTo>
                  <a:pt x="23742" y="50084"/>
                  <a:pt x="23572" y="49896"/>
                  <a:pt x="23572" y="49669"/>
                </a:cubicBezTo>
                <a:cubicBezTo>
                  <a:pt x="23572" y="49443"/>
                  <a:pt x="23742" y="49274"/>
                  <a:pt x="23968" y="49274"/>
                </a:cubicBezTo>
                <a:close/>
                <a:moveTo>
                  <a:pt x="23968" y="53174"/>
                </a:moveTo>
                <a:cubicBezTo>
                  <a:pt x="24213" y="53174"/>
                  <a:pt x="24382" y="53363"/>
                  <a:pt x="24382" y="53589"/>
                </a:cubicBezTo>
                <a:cubicBezTo>
                  <a:pt x="24382" y="53834"/>
                  <a:pt x="24213" y="54022"/>
                  <a:pt x="23968" y="54022"/>
                </a:cubicBezTo>
                <a:cubicBezTo>
                  <a:pt x="23742" y="54022"/>
                  <a:pt x="23572" y="53834"/>
                  <a:pt x="23572" y="53589"/>
                </a:cubicBezTo>
                <a:cubicBezTo>
                  <a:pt x="23572" y="53363"/>
                  <a:pt x="23742" y="53174"/>
                  <a:pt x="23968" y="53174"/>
                </a:cubicBezTo>
                <a:close/>
                <a:moveTo>
                  <a:pt x="23968" y="51233"/>
                </a:moveTo>
                <a:cubicBezTo>
                  <a:pt x="24213" y="51233"/>
                  <a:pt x="24382" y="51403"/>
                  <a:pt x="24382" y="51629"/>
                </a:cubicBezTo>
                <a:cubicBezTo>
                  <a:pt x="24382" y="51874"/>
                  <a:pt x="24213" y="52044"/>
                  <a:pt x="23968" y="52044"/>
                </a:cubicBezTo>
                <a:cubicBezTo>
                  <a:pt x="23742" y="52044"/>
                  <a:pt x="23572" y="51874"/>
                  <a:pt x="23572" y="51629"/>
                </a:cubicBezTo>
                <a:cubicBezTo>
                  <a:pt x="23572" y="51403"/>
                  <a:pt x="23742" y="51233"/>
                  <a:pt x="23968" y="51233"/>
                </a:cubicBezTo>
                <a:close/>
                <a:moveTo>
                  <a:pt x="23987" y="55134"/>
                </a:moveTo>
                <a:cubicBezTo>
                  <a:pt x="24213" y="55134"/>
                  <a:pt x="24420" y="55322"/>
                  <a:pt x="24420" y="55548"/>
                </a:cubicBezTo>
                <a:cubicBezTo>
                  <a:pt x="24420" y="55793"/>
                  <a:pt x="24213" y="55982"/>
                  <a:pt x="23987" y="55982"/>
                </a:cubicBezTo>
                <a:cubicBezTo>
                  <a:pt x="23742" y="55982"/>
                  <a:pt x="23553" y="55793"/>
                  <a:pt x="23553" y="55548"/>
                </a:cubicBezTo>
                <a:cubicBezTo>
                  <a:pt x="23553" y="55322"/>
                  <a:pt x="23742" y="55134"/>
                  <a:pt x="23987" y="55134"/>
                </a:cubicBezTo>
                <a:close/>
                <a:moveTo>
                  <a:pt x="24382" y="57282"/>
                </a:moveTo>
                <a:cubicBezTo>
                  <a:pt x="24194" y="57207"/>
                  <a:pt x="24024" y="57150"/>
                  <a:pt x="23836" y="57075"/>
                </a:cubicBezTo>
                <a:cubicBezTo>
                  <a:pt x="23893" y="57056"/>
                  <a:pt x="23930" y="57056"/>
                  <a:pt x="23987" y="57056"/>
                </a:cubicBezTo>
                <a:cubicBezTo>
                  <a:pt x="24156" y="57056"/>
                  <a:pt x="24288" y="57150"/>
                  <a:pt x="24382" y="57282"/>
                </a:cubicBezTo>
                <a:close/>
                <a:moveTo>
                  <a:pt x="25946" y="54003"/>
                </a:moveTo>
                <a:cubicBezTo>
                  <a:pt x="25720" y="54003"/>
                  <a:pt x="25532" y="53834"/>
                  <a:pt x="25532" y="53589"/>
                </a:cubicBezTo>
                <a:cubicBezTo>
                  <a:pt x="25532" y="53363"/>
                  <a:pt x="25701" y="53174"/>
                  <a:pt x="25946" y="53174"/>
                </a:cubicBezTo>
                <a:cubicBezTo>
                  <a:pt x="26173" y="53174"/>
                  <a:pt x="26361" y="53363"/>
                  <a:pt x="26361" y="53589"/>
                </a:cubicBezTo>
                <a:cubicBezTo>
                  <a:pt x="26361" y="53834"/>
                  <a:pt x="26173" y="54003"/>
                  <a:pt x="25946" y="54003"/>
                </a:cubicBezTo>
                <a:close/>
                <a:moveTo>
                  <a:pt x="25946" y="52044"/>
                </a:moveTo>
                <a:cubicBezTo>
                  <a:pt x="25720" y="52044"/>
                  <a:pt x="25532" y="51874"/>
                  <a:pt x="25532" y="51629"/>
                </a:cubicBezTo>
                <a:cubicBezTo>
                  <a:pt x="25532" y="51403"/>
                  <a:pt x="25701" y="51233"/>
                  <a:pt x="25946" y="51233"/>
                </a:cubicBezTo>
                <a:cubicBezTo>
                  <a:pt x="26173" y="51233"/>
                  <a:pt x="26361" y="51403"/>
                  <a:pt x="26361" y="51629"/>
                </a:cubicBezTo>
                <a:cubicBezTo>
                  <a:pt x="26361" y="51874"/>
                  <a:pt x="26173" y="52044"/>
                  <a:pt x="25946" y="52044"/>
                </a:cubicBezTo>
                <a:close/>
                <a:moveTo>
                  <a:pt x="25946" y="50084"/>
                </a:moveTo>
                <a:cubicBezTo>
                  <a:pt x="25720" y="50084"/>
                  <a:pt x="25532" y="49896"/>
                  <a:pt x="25532" y="49669"/>
                </a:cubicBezTo>
                <a:cubicBezTo>
                  <a:pt x="25532" y="49443"/>
                  <a:pt x="25701" y="49255"/>
                  <a:pt x="25946" y="49255"/>
                </a:cubicBezTo>
                <a:cubicBezTo>
                  <a:pt x="26173" y="49255"/>
                  <a:pt x="26361" y="49443"/>
                  <a:pt x="26361" y="49669"/>
                </a:cubicBezTo>
                <a:cubicBezTo>
                  <a:pt x="26361" y="49896"/>
                  <a:pt x="26173" y="50084"/>
                  <a:pt x="25946" y="50084"/>
                </a:cubicBezTo>
                <a:close/>
                <a:moveTo>
                  <a:pt x="25946" y="48124"/>
                </a:moveTo>
                <a:cubicBezTo>
                  <a:pt x="25720" y="48124"/>
                  <a:pt x="25532" y="47936"/>
                  <a:pt x="25532" y="47710"/>
                </a:cubicBezTo>
                <a:cubicBezTo>
                  <a:pt x="25532" y="47484"/>
                  <a:pt x="25701" y="47295"/>
                  <a:pt x="25946" y="47295"/>
                </a:cubicBezTo>
                <a:cubicBezTo>
                  <a:pt x="26173" y="47295"/>
                  <a:pt x="26361" y="47484"/>
                  <a:pt x="26361" y="47710"/>
                </a:cubicBezTo>
                <a:cubicBezTo>
                  <a:pt x="26361" y="47936"/>
                  <a:pt x="26173" y="48124"/>
                  <a:pt x="25946" y="48124"/>
                </a:cubicBezTo>
                <a:close/>
                <a:moveTo>
                  <a:pt x="25946" y="46165"/>
                </a:moveTo>
                <a:cubicBezTo>
                  <a:pt x="25720" y="46165"/>
                  <a:pt x="25532" y="45976"/>
                  <a:pt x="25532" y="45750"/>
                </a:cubicBezTo>
                <a:cubicBezTo>
                  <a:pt x="25532" y="45524"/>
                  <a:pt x="25701" y="45336"/>
                  <a:pt x="25946" y="45336"/>
                </a:cubicBezTo>
                <a:cubicBezTo>
                  <a:pt x="26173" y="45336"/>
                  <a:pt x="26361" y="45524"/>
                  <a:pt x="26361" y="45750"/>
                </a:cubicBezTo>
                <a:cubicBezTo>
                  <a:pt x="26361" y="45976"/>
                  <a:pt x="26173" y="46165"/>
                  <a:pt x="25946" y="46165"/>
                </a:cubicBezTo>
                <a:close/>
                <a:moveTo>
                  <a:pt x="25946" y="39476"/>
                </a:moveTo>
                <a:cubicBezTo>
                  <a:pt x="26154" y="39476"/>
                  <a:pt x="26342" y="39664"/>
                  <a:pt x="26342" y="39871"/>
                </a:cubicBezTo>
                <a:cubicBezTo>
                  <a:pt x="26342" y="40097"/>
                  <a:pt x="26154" y="40267"/>
                  <a:pt x="25946" y="40267"/>
                </a:cubicBezTo>
                <a:cubicBezTo>
                  <a:pt x="25720" y="40267"/>
                  <a:pt x="25551" y="40097"/>
                  <a:pt x="25551" y="39871"/>
                </a:cubicBezTo>
                <a:cubicBezTo>
                  <a:pt x="25551" y="39664"/>
                  <a:pt x="25720" y="39476"/>
                  <a:pt x="25946" y="39476"/>
                </a:cubicBezTo>
                <a:close/>
                <a:moveTo>
                  <a:pt x="25946" y="42208"/>
                </a:moveTo>
                <a:cubicBezTo>
                  <a:pt x="25739" y="42208"/>
                  <a:pt x="25570" y="42038"/>
                  <a:pt x="25570" y="41831"/>
                </a:cubicBezTo>
                <a:cubicBezTo>
                  <a:pt x="25570" y="41624"/>
                  <a:pt x="25739" y="41454"/>
                  <a:pt x="25946" y="41454"/>
                </a:cubicBezTo>
                <a:cubicBezTo>
                  <a:pt x="26154" y="41454"/>
                  <a:pt x="26323" y="41624"/>
                  <a:pt x="26323" y="41831"/>
                </a:cubicBezTo>
                <a:cubicBezTo>
                  <a:pt x="26323" y="42038"/>
                  <a:pt x="26154" y="42208"/>
                  <a:pt x="25946" y="42208"/>
                </a:cubicBezTo>
                <a:close/>
                <a:moveTo>
                  <a:pt x="25946" y="44186"/>
                </a:moveTo>
                <a:cubicBezTo>
                  <a:pt x="25720" y="44186"/>
                  <a:pt x="25551" y="43998"/>
                  <a:pt x="25551" y="43791"/>
                </a:cubicBezTo>
                <a:cubicBezTo>
                  <a:pt x="25551" y="43583"/>
                  <a:pt x="25720" y="43414"/>
                  <a:pt x="25946" y="43414"/>
                </a:cubicBezTo>
                <a:cubicBezTo>
                  <a:pt x="26154" y="43414"/>
                  <a:pt x="26323" y="43583"/>
                  <a:pt x="26323" y="43791"/>
                </a:cubicBezTo>
                <a:cubicBezTo>
                  <a:pt x="26323" y="43998"/>
                  <a:pt x="26154" y="44186"/>
                  <a:pt x="25946" y="44186"/>
                </a:cubicBezTo>
                <a:close/>
                <a:moveTo>
                  <a:pt x="25946" y="36348"/>
                </a:moveTo>
                <a:cubicBezTo>
                  <a:pt x="25720" y="36348"/>
                  <a:pt x="25551" y="36178"/>
                  <a:pt x="25551" y="35952"/>
                </a:cubicBezTo>
                <a:cubicBezTo>
                  <a:pt x="25551" y="35726"/>
                  <a:pt x="25720" y="35556"/>
                  <a:pt x="25946" y="35556"/>
                </a:cubicBezTo>
                <a:cubicBezTo>
                  <a:pt x="26154" y="35556"/>
                  <a:pt x="26342" y="35726"/>
                  <a:pt x="26342" y="35952"/>
                </a:cubicBezTo>
                <a:cubicBezTo>
                  <a:pt x="26342" y="36178"/>
                  <a:pt x="26154" y="36348"/>
                  <a:pt x="25946" y="36348"/>
                </a:cubicBezTo>
                <a:close/>
                <a:moveTo>
                  <a:pt x="25946" y="38307"/>
                </a:moveTo>
                <a:cubicBezTo>
                  <a:pt x="25720" y="38307"/>
                  <a:pt x="25532" y="38138"/>
                  <a:pt x="25532" y="37912"/>
                </a:cubicBezTo>
                <a:cubicBezTo>
                  <a:pt x="25532" y="37686"/>
                  <a:pt x="25720" y="37516"/>
                  <a:pt x="25946" y="37516"/>
                </a:cubicBezTo>
                <a:cubicBezTo>
                  <a:pt x="26173" y="37516"/>
                  <a:pt x="26342" y="37686"/>
                  <a:pt x="26342" y="37912"/>
                </a:cubicBezTo>
                <a:cubicBezTo>
                  <a:pt x="26342" y="38138"/>
                  <a:pt x="26173" y="38307"/>
                  <a:pt x="25946" y="38307"/>
                </a:cubicBezTo>
                <a:close/>
                <a:moveTo>
                  <a:pt x="25946" y="55134"/>
                </a:moveTo>
                <a:cubicBezTo>
                  <a:pt x="26173" y="55134"/>
                  <a:pt x="26380" y="55322"/>
                  <a:pt x="26380" y="55548"/>
                </a:cubicBezTo>
                <a:cubicBezTo>
                  <a:pt x="26380" y="55793"/>
                  <a:pt x="26173" y="55982"/>
                  <a:pt x="25946" y="55982"/>
                </a:cubicBezTo>
                <a:cubicBezTo>
                  <a:pt x="25701" y="55982"/>
                  <a:pt x="25513" y="55793"/>
                  <a:pt x="25513" y="55548"/>
                </a:cubicBezTo>
                <a:cubicBezTo>
                  <a:pt x="25513" y="55322"/>
                  <a:pt x="25701" y="55134"/>
                  <a:pt x="25946" y="55134"/>
                </a:cubicBezTo>
                <a:close/>
                <a:moveTo>
                  <a:pt x="25946" y="57075"/>
                </a:moveTo>
                <a:cubicBezTo>
                  <a:pt x="26173" y="57075"/>
                  <a:pt x="26380" y="57263"/>
                  <a:pt x="26380" y="57508"/>
                </a:cubicBezTo>
                <a:cubicBezTo>
                  <a:pt x="26380" y="57696"/>
                  <a:pt x="26267" y="57847"/>
                  <a:pt x="26097" y="57923"/>
                </a:cubicBezTo>
                <a:cubicBezTo>
                  <a:pt x="25928" y="57866"/>
                  <a:pt x="25758" y="57809"/>
                  <a:pt x="25588" y="57753"/>
                </a:cubicBezTo>
                <a:cubicBezTo>
                  <a:pt x="25532" y="57678"/>
                  <a:pt x="25513" y="57602"/>
                  <a:pt x="25513" y="57508"/>
                </a:cubicBezTo>
                <a:cubicBezTo>
                  <a:pt x="25513" y="57263"/>
                  <a:pt x="25701" y="57075"/>
                  <a:pt x="25946" y="57075"/>
                </a:cubicBezTo>
                <a:close/>
                <a:moveTo>
                  <a:pt x="27906" y="54003"/>
                </a:moveTo>
                <a:cubicBezTo>
                  <a:pt x="27661" y="54003"/>
                  <a:pt x="27492" y="53834"/>
                  <a:pt x="27492" y="53589"/>
                </a:cubicBezTo>
                <a:cubicBezTo>
                  <a:pt x="27492" y="53363"/>
                  <a:pt x="27661" y="53174"/>
                  <a:pt x="27906" y="53174"/>
                </a:cubicBezTo>
                <a:cubicBezTo>
                  <a:pt x="28132" y="53174"/>
                  <a:pt x="28302" y="53363"/>
                  <a:pt x="28302" y="53589"/>
                </a:cubicBezTo>
                <a:cubicBezTo>
                  <a:pt x="28302" y="53834"/>
                  <a:pt x="28132" y="54003"/>
                  <a:pt x="27906" y="54003"/>
                </a:cubicBezTo>
                <a:close/>
                <a:moveTo>
                  <a:pt x="27906" y="52044"/>
                </a:moveTo>
                <a:cubicBezTo>
                  <a:pt x="27661" y="52044"/>
                  <a:pt x="27492" y="51874"/>
                  <a:pt x="27492" y="51629"/>
                </a:cubicBezTo>
                <a:cubicBezTo>
                  <a:pt x="27492" y="51403"/>
                  <a:pt x="27661" y="51233"/>
                  <a:pt x="27906" y="51233"/>
                </a:cubicBezTo>
                <a:cubicBezTo>
                  <a:pt x="28132" y="51233"/>
                  <a:pt x="28302" y="51403"/>
                  <a:pt x="28302" y="51629"/>
                </a:cubicBezTo>
                <a:cubicBezTo>
                  <a:pt x="28302" y="51874"/>
                  <a:pt x="28132" y="52044"/>
                  <a:pt x="27906" y="52044"/>
                </a:cubicBezTo>
                <a:close/>
                <a:moveTo>
                  <a:pt x="27906" y="50084"/>
                </a:moveTo>
                <a:cubicBezTo>
                  <a:pt x="27661" y="50084"/>
                  <a:pt x="27492" y="49896"/>
                  <a:pt x="27492" y="49669"/>
                </a:cubicBezTo>
                <a:cubicBezTo>
                  <a:pt x="27492" y="49443"/>
                  <a:pt x="27661" y="49255"/>
                  <a:pt x="27906" y="49255"/>
                </a:cubicBezTo>
                <a:cubicBezTo>
                  <a:pt x="28132" y="49255"/>
                  <a:pt x="28302" y="49443"/>
                  <a:pt x="28302" y="49669"/>
                </a:cubicBezTo>
                <a:cubicBezTo>
                  <a:pt x="28302" y="49896"/>
                  <a:pt x="28132" y="50084"/>
                  <a:pt x="27906" y="50084"/>
                </a:cubicBezTo>
                <a:close/>
                <a:moveTo>
                  <a:pt x="27906" y="48124"/>
                </a:moveTo>
                <a:cubicBezTo>
                  <a:pt x="27661" y="48124"/>
                  <a:pt x="27492" y="47936"/>
                  <a:pt x="27492" y="47710"/>
                </a:cubicBezTo>
                <a:cubicBezTo>
                  <a:pt x="27492" y="47484"/>
                  <a:pt x="27661" y="47295"/>
                  <a:pt x="27906" y="47295"/>
                </a:cubicBezTo>
                <a:cubicBezTo>
                  <a:pt x="28132" y="47295"/>
                  <a:pt x="28302" y="47484"/>
                  <a:pt x="28302" y="47710"/>
                </a:cubicBezTo>
                <a:cubicBezTo>
                  <a:pt x="28302" y="47936"/>
                  <a:pt x="28132" y="48124"/>
                  <a:pt x="27906" y="48124"/>
                </a:cubicBezTo>
                <a:close/>
                <a:moveTo>
                  <a:pt x="27906" y="46165"/>
                </a:moveTo>
                <a:cubicBezTo>
                  <a:pt x="27661" y="46165"/>
                  <a:pt x="27492" y="45976"/>
                  <a:pt x="27492" y="45750"/>
                </a:cubicBezTo>
                <a:cubicBezTo>
                  <a:pt x="27492" y="45524"/>
                  <a:pt x="27661" y="45336"/>
                  <a:pt x="27906" y="45336"/>
                </a:cubicBezTo>
                <a:cubicBezTo>
                  <a:pt x="28132" y="45336"/>
                  <a:pt x="28302" y="45524"/>
                  <a:pt x="28302" y="45750"/>
                </a:cubicBezTo>
                <a:cubicBezTo>
                  <a:pt x="28302" y="45976"/>
                  <a:pt x="28132" y="46165"/>
                  <a:pt x="27906" y="46165"/>
                </a:cubicBezTo>
                <a:close/>
                <a:moveTo>
                  <a:pt x="27906" y="44186"/>
                </a:moveTo>
                <a:cubicBezTo>
                  <a:pt x="27680" y="44186"/>
                  <a:pt x="27510" y="43998"/>
                  <a:pt x="27510" y="43791"/>
                </a:cubicBezTo>
                <a:cubicBezTo>
                  <a:pt x="27510" y="43583"/>
                  <a:pt x="27680" y="43414"/>
                  <a:pt x="27906" y="43414"/>
                </a:cubicBezTo>
                <a:cubicBezTo>
                  <a:pt x="28113" y="43414"/>
                  <a:pt x="28283" y="43583"/>
                  <a:pt x="28283" y="43791"/>
                </a:cubicBezTo>
                <a:cubicBezTo>
                  <a:pt x="28283" y="43998"/>
                  <a:pt x="28113" y="44186"/>
                  <a:pt x="27906" y="44186"/>
                </a:cubicBezTo>
                <a:close/>
                <a:moveTo>
                  <a:pt x="27906" y="40267"/>
                </a:moveTo>
                <a:cubicBezTo>
                  <a:pt x="27699" y="40267"/>
                  <a:pt x="27529" y="40079"/>
                  <a:pt x="27529" y="39871"/>
                </a:cubicBezTo>
                <a:cubicBezTo>
                  <a:pt x="27529" y="39664"/>
                  <a:pt x="27699" y="39494"/>
                  <a:pt x="27906" y="39494"/>
                </a:cubicBezTo>
                <a:cubicBezTo>
                  <a:pt x="28113" y="39494"/>
                  <a:pt x="28283" y="39664"/>
                  <a:pt x="28283" y="39871"/>
                </a:cubicBezTo>
                <a:cubicBezTo>
                  <a:pt x="28283" y="40079"/>
                  <a:pt x="28113" y="40267"/>
                  <a:pt x="27906" y="40267"/>
                </a:cubicBezTo>
                <a:close/>
                <a:moveTo>
                  <a:pt x="27906" y="42208"/>
                </a:moveTo>
                <a:cubicBezTo>
                  <a:pt x="27699" y="42208"/>
                  <a:pt x="27529" y="42038"/>
                  <a:pt x="27529" y="41831"/>
                </a:cubicBezTo>
                <a:cubicBezTo>
                  <a:pt x="27529" y="41624"/>
                  <a:pt x="27699" y="41454"/>
                  <a:pt x="27906" y="41454"/>
                </a:cubicBezTo>
                <a:cubicBezTo>
                  <a:pt x="28113" y="41454"/>
                  <a:pt x="28283" y="41624"/>
                  <a:pt x="28283" y="41831"/>
                </a:cubicBezTo>
                <a:cubicBezTo>
                  <a:pt x="28283" y="42038"/>
                  <a:pt x="28113" y="42208"/>
                  <a:pt x="27906" y="42208"/>
                </a:cubicBezTo>
                <a:close/>
                <a:moveTo>
                  <a:pt x="27906" y="36348"/>
                </a:moveTo>
                <a:cubicBezTo>
                  <a:pt x="27680" y="36348"/>
                  <a:pt x="27492" y="36178"/>
                  <a:pt x="27492" y="35952"/>
                </a:cubicBezTo>
                <a:cubicBezTo>
                  <a:pt x="27492" y="35726"/>
                  <a:pt x="27680" y="35556"/>
                  <a:pt x="27906" y="35556"/>
                </a:cubicBezTo>
                <a:cubicBezTo>
                  <a:pt x="28113" y="35556"/>
                  <a:pt x="28302" y="35726"/>
                  <a:pt x="28302" y="35952"/>
                </a:cubicBezTo>
                <a:cubicBezTo>
                  <a:pt x="28302" y="36178"/>
                  <a:pt x="28113" y="36348"/>
                  <a:pt x="27906" y="36348"/>
                </a:cubicBezTo>
                <a:close/>
                <a:moveTo>
                  <a:pt x="27906" y="38307"/>
                </a:moveTo>
                <a:cubicBezTo>
                  <a:pt x="27680" y="38307"/>
                  <a:pt x="27492" y="38138"/>
                  <a:pt x="27492" y="37912"/>
                </a:cubicBezTo>
                <a:cubicBezTo>
                  <a:pt x="27492" y="37686"/>
                  <a:pt x="27680" y="37516"/>
                  <a:pt x="27906" y="37516"/>
                </a:cubicBezTo>
                <a:cubicBezTo>
                  <a:pt x="28113" y="37516"/>
                  <a:pt x="28302" y="37686"/>
                  <a:pt x="28302" y="37912"/>
                </a:cubicBezTo>
                <a:cubicBezTo>
                  <a:pt x="28302" y="38138"/>
                  <a:pt x="28113" y="38307"/>
                  <a:pt x="27906" y="38307"/>
                </a:cubicBezTo>
                <a:close/>
                <a:moveTo>
                  <a:pt x="27906" y="55134"/>
                </a:moveTo>
                <a:cubicBezTo>
                  <a:pt x="28132" y="55134"/>
                  <a:pt x="28339" y="55322"/>
                  <a:pt x="28339" y="55548"/>
                </a:cubicBezTo>
                <a:cubicBezTo>
                  <a:pt x="28339" y="55793"/>
                  <a:pt x="28132" y="55982"/>
                  <a:pt x="27906" y="55982"/>
                </a:cubicBezTo>
                <a:cubicBezTo>
                  <a:pt x="27661" y="55982"/>
                  <a:pt x="27473" y="55793"/>
                  <a:pt x="27473" y="55548"/>
                </a:cubicBezTo>
                <a:cubicBezTo>
                  <a:pt x="27473" y="55322"/>
                  <a:pt x="27661" y="55134"/>
                  <a:pt x="27906" y="55134"/>
                </a:cubicBezTo>
                <a:close/>
                <a:moveTo>
                  <a:pt x="27906" y="57093"/>
                </a:moveTo>
                <a:cubicBezTo>
                  <a:pt x="28132" y="57093"/>
                  <a:pt x="28339" y="57282"/>
                  <a:pt x="28339" y="57527"/>
                </a:cubicBezTo>
                <a:cubicBezTo>
                  <a:pt x="28339" y="57753"/>
                  <a:pt x="28132" y="57941"/>
                  <a:pt x="27906" y="57941"/>
                </a:cubicBezTo>
                <a:cubicBezTo>
                  <a:pt x="27661" y="57941"/>
                  <a:pt x="27473" y="57753"/>
                  <a:pt x="27473" y="57527"/>
                </a:cubicBezTo>
                <a:cubicBezTo>
                  <a:pt x="27473" y="57282"/>
                  <a:pt x="27661" y="57093"/>
                  <a:pt x="27906" y="57093"/>
                </a:cubicBezTo>
                <a:close/>
                <a:moveTo>
                  <a:pt x="29866" y="57093"/>
                </a:moveTo>
                <a:cubicBezTo>
                  <a:pt x="30092" y="57093"/>
                  <a:pt x="30280" y="57282"/>
                  <a:pt x="30280" y="57527"/>
                </a:cubicBezTo>
                <a:cubicBezTo>
                  <a:pt x="30280" y="57753"/>
                  <a:pt x="30092" y="57941"/>
                  <a:pt x="29866" y="57941"/>
                </a:cubicBezTo>
                <a:cubicBezTo>
                  <a:pt x="29621" y="57941"/>
                  <a:pt x="29432" y="57753"/>
                  <a:pt x="29432" y="57527"/>
                </a:cubicBezTo>
                <a:cubicBezTo>
                  <a:pt x="29432" y="57282"/>
                  <a:pt x="29621" y="57093"/>
                  <a:pt x="29866" y="57093"/>
                </a:cubicBezTo>
                <a:close/>
                <a:moveTo>
                  <a:pt x="31825" y="59034"/>
                </a:moveTo>
                <a:cubicBezTo>
                  <a:pt x="32070" y="59034"/>
                  <a:pt x="32259" y="59223"/>
                  <a:pt x="32259" y="59468"/>
                </a:cubicBezTo>
                <a:lnTo>
                  <a:pt x="32259" y="59486"/>
                </a:lnTo>
                <a:cubicBezTo>
                  <a:pt x="31976" y="59430"/>
                  <a:pt x="31693" y="59373"/>
                  <a:pt x="31411" y="59317"/>
                </a:cubicBezTo>
                <a:cubicBezTo>
                  <a:pt x="31467" y="59147"/>
                  <a:pt x="31618" y="59034"/>
                  <a:pt x="31825" y="59034"/>
                </a:cubicBezTo>
                <a:close/>
                <a:moveTo>
                  <a:pt x="33785" y="57075"/>
                </a:moveTo>
                <a:cubicBezTo>
                  <a:pt x="34030" y="57075"/>
                  <a:pt x="34237" y="57263"/>
                  <a:pt x="34237" y="57508"/>
                </a:cubicBezTo>
                <a:cubicBezTo>
                  <a:pt x="34237" y="57753"/>
                  <a:pt x="34030" y="57960"/>
                  <a:pt x="33785" y="57960"/>
                </a:cubicBezTo>
                <a:cubicBezTo>
                  <a:pt x="33521" y="57960"/>
                  <a:pt x="33333" y="57753"/>
                  <a:pt x="33333" y="57508"/>
                </a:cubicBezTo>
                <a:cubicBezTo>
                  <a:pt x="33333" y="57263"/>
                  <a:pt x="33540" y="57075"/>
                  <a:pt x="33785" y="57075"/>
                </a:cubicBezTo>
                <a:close/>
                <a:moveTo>
                  <a:pt x="33785" y="59034"/>
                </a:moveTo>
                <a:cubicBezTo>
                  <a:pt x="34030" y="59034"/>
                  <a:pt x="34218" y="59223"/>
                  <a:pt x="34218" y="59468"/>
                </a:cubicBezTo>
                <a:cubicBezTo>
                  <a:pt x="34218" y="59581"/>
                  <a:pt x="34181" y="59675"/>
                  <a:pt x="34124" y="59750"/>
                </a:cubicBezTo>
                <a:cubicBezTo>
                  <a:pt x="33879" y="59713"/>
                  <a:pt x="33615" y="59675"/>
                  <a:pt x="33370" y="59656"/>
                </a:cubicBezTo>
                <a:cubicBezTo>
                  <a:pt x="33352" y="59600"/>
                  <a:pt x="33333" y="59543"/>
                  <a:pt x="33333" y="59468"/>
                </a:cubicBezTo>
                <a:cubicBezTo>
                  <a:pt x="33333" y="59223"/>
                  <a:pt x="33540" y="59034"/>
                  <a:pt x="33785" y="59034"/>
                </a:cubicBezTo>
                <a:close/>
                <a:moveTo>
                  <a:pt x="35745" y="55115"/>
                </a:moveTo>
                <a:cubicBezTo>
                  <a:pt x="35990" y="55115"/>
                  <a:pt x="36178" y="55322"/>
                  <a:pt x="36178" y="55567"/>
                </a:cubicBezTo>
                <a:cubicBezTo>
                  <a:pt x="36178" y="55793"/>
                  <a:pt x="35990" y="56001"/>
                  <a:pt x="35745" y="56001"/>
                </a:cubicBezTo>
                <a:cubicBezTo>
                  <a:pt x="35500" y="56001"/>
                  <a:pt x="35292" y="55812"/>
                  <a:pt x="35292" y="55567"/>
                </a:cubicBezTo>
                <a:cubicBezTo>
                  <a:pt x="35292" y="55322"/>
                  <a:pt x="35500" y="55115"/>
                  <a:pt x="35745" y="55115"/>
                </a:cubicBezTo>
                <a:close/>
                <a:moveTo>
                  <a:pt x="35745" y="57075"/>
                </a:moveTo>
                <a:cubicBezTo>
                  <a:pt x="35990" y="57075"/>
                  <a:pt x="36178" y="57282"/>
                  <a:pt x="36178" y="57527"/>
                </a:cubicBezTo>
                <a:cubicBezTo>
                  <a:pt x="36178" y="57753"/>
                  <a:pt x="35990" y="57960"/>
                  <a:pt x="35745" y="57960"/>
                </a:cubicBezTo>
                <a:cubicBezTo>
                  <a:pt x="35500" y="57960"/>
                  <a:pt x="35292" y="57753"/>
                  <a:pt x="35292" y="57527"/>
                </a:cubicBezTo>
                <a:cubicBezTo>
                  <a:pt x="35292" y="57282"/>
                  <a:pt x="35500" y="57075"/>
                  <a:pt x="35745" y="57075"/>
                </a:cubicBezTo>
                <a:close/>
                <a:moveTo>
                  <a:pt x="35745" y="59034"/>
                </a:moveTo>
                <a:cubicBezTo>
                  <a:pt x="35990" y="59034"/>
                  <a:pt x="36178" y="59223"/>
                  <a:pt x="36178" y="59468"/>
                </a:cubicBezTo>
                <a:cubicBezTo>
                  <a:pt x="36178" y="59694"/>
                  <a:pt x="36008" y="59882"/>
                  <a:pt x="35801" y="59901"/>
                </a:cubicBezTo>
                <a:cubicBezTo>
                  <a:pt x="35745" y="59901"/>
                  <a:pt x="35669" y="59901"/>
                  <a:pt x="35594" y="59882"/>
                </a:cubicBezTo>
                <a:cubicBezTo>
                  <a:pt x="35424" y="59826"/>
                  <a:pt x="35292" y="59675"/>
                  <a:pt x="35292" y="59468"/>
                </a:cubicBezTo>
                <a:cubicBezTo>
                  <a:pt x="35292" y="59223"/>
                  <a:pt x="35500" y="59034"/>
                  <a:pt x="35745" y="59034"/>
                </a:cubicBezTo>
                <a:close/>
                <a:moveTo>
                  <a:pt x="39664" y="54060"/>
                </a:moveTo>
                <a:cubicBezTo>
                  <a:pt x="39400" y="54060"/>
                  <a:pt x="39193" y="53853"/>
                  <a:pt x="39193" y="53589"/>
                </a:cubicBezTo>
                <a:cubicBezTo>
                  <a:pt x="39193" y="53344"/>
                  <a:pt x="39400" y="53137"/>
                  <a:pt x="39664" y="53137"/>
                </a:cubicBezTo>
                <a:cubicBezTo>
                  <a:pt x="39909" y="53137"/>
                  <a:pt x="40135" y="53344"/>
                  <a:pt x="40135" y="53589"/>
                </a:cubicBezTo>
                <a:cubicBezTo>
                  <a:pt x="40135" y="53853"/>
                  <a:pt x="39909" y="54060"/>
                  <a:pt x="39664" y="54060"/>
                </a:cubicBezTo>
                <a:close/>
                <a:moveTo>
                  <a:pt x="39664" y="56019"/>
                </a:moveTo>
                <a:cubicBezTo>
                  <a:pt x="39400" y="56019"/>
                  <a:pt x="39193" y="55812"/>
                  <a:pt x="39193" y="55567"/>
                </a:cubicBezTo>
                <a:cubicBezTo>
                  <a:pt x="39193" y="55303"/>
                  <a:pt x="39400" y="55096"/>
                  <a:pt x="39664" y="55096"/>
                </a:cubicBezTo>
                <a:cubicBezTo>
                  <a:pt x="39909" y="55096"/>
                  <a:pt x="40135" y="55303"/>
                  <a:pt x="40135" y="55567"/>
                </a:cubicBezTo>
                <a:cubicBezTo>
                  <a:pt x="40135" y="55812"/>
                  <a:pt x="39909" y="56019"/>
                  <a:pt x="39664" y="56019"/>
                </a:cubicBezTo>
                <a:close/>
                <a:moveTo>
                  <a:pt x="39664" y="57037"/>
                </a:moveTo>
                <a:cubicBezTo>
                  <a:pt x="39928" y="57037"/>
                  <a:pt x="40135" y="57244"/>
                  <a:pt x="40135" y="57508"/>
                </a:cubicBezTo>
                <a:cubicBezTo>
                  <a:pt x="40135" y="57791"/>
                  <a:pt x="39928" y="57998"/>
                  <a:pt x="39664" y="57998"/>
                </a:cubicBezTo>
                <a:cubicBezTo>
                  <a:pt x="39381" y="57998"/>
                  <a:pt x="39174" y="57791"/>
                  <a:pt x="39174" y="57508"/>
                </a:cubicBezTo>
                <a:cubicBezTo>
                  <a:pt x="39174" y="57244"/>
                  <a:pt x="39381" y="57037"/>
                  <a:pt x="39664" y="57037"/>
                </a:cubicBezTo>
                <a:close/>
                <a:moveTo>
                  <a:pt x="39664" y="58997"/>
                </a:moveTo>
                <a:cubicBezTo>
                  <a:pt x="39928" y="58997"/>
                  <a:pt x="40135" y="59223"/>
                  <a:pt x="40135" y="59486"/>
                </a:cubicBezTo>
                <a:cubicBezTo>
                  <a:pt x="40135" y="59750"/>
                  <a:pt x="39928" y="59958"/>
                  <a:pt x="39664" y="59958"/>
                </a:cubicBezTo>
                <a:cubicBezTo>
                  <a:pt x="39381" y="59958"/>
                  <a:pt x="39174" y="59750"/>
                  <a:pt x="39174" y="59486"/>
                </a:cubicBezTo>
                <a:cubicBezTo>
                  <a:pt x="39174" y="59223"/>
                  <a:pt x="39381" y="58997"/>
                  <a:pt x="39664" y="58997"/>
                </a:cubicBezTo>
                <a:close/>
                <a:moveTo>
                  <a:pt x="47503" y="58959"/>
                </a:moveTo>
                <a:cubicBezTo>
                  <a:pt x="47578" y="58959"/>
                  <a:pt x="47653" y="58978"/>
                  <a:pt x="47710" y="58997"/>
                </a:cubicBezTo>
                <a:cubicBezTo>
                  <a:pt x="47503" y="59053"/>
                  <a:pt x="47314" y="59091"/>
                  <a:pt x="47107" y="59147"/>
                </a:cubicBezTo>
                <a:cubicBezTo>
                  <a:pt x="47201" y="59034"/>
                  <a:pt x="47333" y="58959"/>
                  <a:pt x="47503" y="58959"/>
                </a:cubicBezTo>
                <a:close/>
                <a:moveTo>
                  <a:pt x="53381" y="57037"/>
                </a:moveTo>
                <a:cubicBezTo>
                  <a:pt x="53476" y="57037"/>
                  <a:pt x="53551" y="57075"/>
                  <a:pt x="53626" y="57131"/>
                </a:cubicBezTo>
                <a:cubicBezTo>
                  <a:pt x="53400" y="57225"/>
                  <a:pt x="53174" y="57301"/>
                  <a:pt x="52929" y="57395"/>
                </a:cubicBezTo>
                <a:cubicBezTo>
                  <a:pt x="52986" y="57188"/>
                  <a:pt x="53155" y="57037"/>
                  <a:pt x="53381" y="57037"/>
                </a:cubicBezTo>
                <a:close/>
                <a:moveTo>
                  <a:pt x="63180" y="51196"/>
                </a:moveTo>
                <a:cubicBezTo>
                  <a:pt x="63293" y="51196"/>
                  <a:pt x="63387" y="51252"/>
                  <a:pt x="63462" y="51309"/>
                </a:cubicBezTo>
                <a:cubicBezTo>
                  <a:pt x="63236" y="51478"/>
                  <a:pt x="63010" y="51648"/>
                  <a:pt x="62784" y="51836"/>
                </a:cubicBezTo>
                <a:cubicBezTo>
                  <a:pt x="62765" y="51780"/>
                  <a:pt x="62746" y="51704"/>
                  <a:pt x="62746" y="51648"/>
                </a:cubicBezTo>
                <a:cubicBezTo>
                  <a:pt x="62746" y="51403"/>
                  <a:pt x="62935" y="51196"/>
                  <a:pt x="63180" y="51196"/>
                </a:cubicBezTo>
                <a:close/>
                <a:moveTo>
                  <a:pt x="65139" y="49217"/>
                </a:moveTo>
                <a:cubicBezTo>
                  <a:pt x="65328" y="49217"/>
                  <a:pt x="65478" y="49330"/>
                  <a:pt x="65554" y="49481"/>
                </a:cubicBezTo>
                <a:cubicBezTo>
                  <a:pt x="65347" y="49688"/>
                  <a:pt x="65139" y="49877"/>
                  <a:pt x="64913" y="50065"/>
                </a:cubicBezTo>
                <a:cubicBezTo>
                  <a:pt x="64781" y="49990"/>
                  <a:pt x="64687" y="49839"/>
                  <a:pt x="64687" y="49688"/>
                </a:cubicBezTo>
                <a:cubicBezTo>
                  <a:pt x="64687" y="49425"/>
                  <a:pt x="64894" y="49217"/>
                  <a:pt x="65139" y="49217"/>
                </a:cubicBezTo>
                <a:close/>
                <a:moveTo>
                  <a:pt x="71414" y="39871"/>
                </a:moveTo>
                <a:cubicBezTo>
                  <a:pt x="71414" y="40097"/>
                  <a:pt x="71244" y="40267"/>
                  <a:pt x="71018" y="40267"/>
                </a:cubicBezTo>
                <a:cubicBezTo>
                  <a:pt x="70811" y="40267"/>
                  <a:pt x="70641" y="40097"/>
                  <a:pt x="70641" y="39871"/>
                </a:cubicBezTo>
                <a:cubicBezTo>
                  <a:pt x="70641" y="39664"/>
                  <a:pt x="70811" y="39494"/>
                  <a:pt x="71018" y="39494"/>
                </a:cubicBezTo>
                <a:cubicBezTo>
                  <a:pt x="71244" y="39494"/>
                  <a:pt x="71414" y="39664"/>
                  <a:pt x="71414" y="39871"/>
                </a:cubicBezTo>
                <a:close/>
                <a:moveTo>
                  <a:pt x="71018" y="38307"/>
                </a:moveTo>
                <a:cubicBezTo>
                  <a:pt x="70811" y="38307"/>
                  <a:pt x="70641" y="38138"/>
                  <a:pt x="70641" y="37912"/>
                </a:cubicBezTo>
                <a:cubicBezTo>
                  <a:pt x="70641" y="37704"/>
                  <a:pt x="70811" y="37516"/>
                  <a:pt x="71018" y="37516"/>
                </a:cubicBezTo>
                <a:cubicBezTo>
                  <a:pt x="71244" y="37516"/>
                  <a:pt x="71414" y="37704"/>
                  <a:pt x="71414" y="37912"/>
                </a:cubicBezTo>
                <a:cubicBezTo>
                  <a:pt x="71414" y="38138"/>
                  <a:pt x="71244" y="38307"/>
                  <a:pt x="71018" y="38307"/>
                </a:cubicBezTo>
                <a:close/>
                <a:moveTo>
                  <a:pt x="70641" y="33992"/>
                </a:moveTo>
                <a:cubicBezTo>
                  <a:pt x="70641" y="33785"/>
                  <a:pt x="70811" y="33616"/>
                  <a:pt x="71018" y="33616"/>
                </a:cubicBezTo>
                <a:cubicBezTo>
                  <a:pt x="71244" y="33616"/>
                  <a:pt x="71414" y="33785"/>
                  <a:pt x="71414" y="33992"/>
                </a:cubicBezTo>
                <a:cubicBezTo>
                  <a:pt x="71414" y="34218"/>
                  <a:pt x="71244" y="34388"/>
                  <a:pt x="71018" y="34388"/>
                </a:cubicBezTo>
                <a:cubicBezTo>
                  <a:pt x="70811" y="34388"/>
                  <a:pt x="70641" y="34218"/>
                  <a:pt x="70641" y="33992"/>
                </a:cubicBezTo>
                <a:close/>
                <a:moveTo>
                  <a:pt x="71018" y="36348"/>
                </a:moveTo>
                <a:cubicBezTo>
                  <a:pt x="70811" y="36348"/>
                  <a:pt x="70641" y="36178"/>
                  <a:pt x="70641" y="35952"/>
                </a:cubicBezTo>
                <a:cubicBezTo>
                  <a:pt x="70641" y="35745"/>
                  <a:pt x="70811" y="35556"/>
                  <a:pt x="71018" y="35556"/>
                </a:cubicBezTo>
                <a:cubicBezTo>
                  <a:pt x="71244" y="35556"/>
                  <a:pt x="71414" y="35745"/>
                  <a:pt x="71414" y="35952"/>
                </a:cubicBezTo>
                <a:cubicBezTo>
                  <a:pt x="71414" y="36178"/>
                  <a:pt x="71244" y="36348"/>
                  <a:pt x="71018" y="36348"/>
                </a:cubicBezTo>
                <a:close/>
                <a:moveTo>
                  <a:pt x="70604" y="41850"/>
                </a:moveTo>
                <a:cubicBezTo>
                  <a:pt x="70604" y="41624"/>
                  <a:pt x="70792" y="41435"/>
                  <a:pt x="71018" y="41435"/>
                </a:cubicBezTo>
                <a:cubicBezTo>
                  <a:pt x="71244" y="41435"/>
                  <a:pt x="71433" y="41624"/>
                  <a:pt x="71433" y="41850"/>
                </a:cubicBezTo>
                <a:cubicBezTo>
                  <a:pt x="71433" y="42076"/>
                  <a:pt x="71244" y="42245"/>
                  <a:pt x="71018" y="42245"/>
                </a:cubicBezTo>
                <a:cubicBezTo>
                  <a:pt x="70792" y="42245"/>
                  <a:pt x="70604" y="42076"/>
                  <a:pt x="70604" y="41850"/>
                </a:cubicBezTo>
                <a:close/>
                <a:moveTo>
                  <a:pt x="72978" y="31656"/>
                </a:moveTo>
                <a:cubicBezTo>
                  <a:pt x="73185" y="31656"/>
                  <a:pt x="73355" y="31825"/>
                  <a:pt x="73355" y="32033"/>
                </a:cubicBezTo>
                <a:cubicBezTo>
                  <a:pt x="73355" y="32240"/>
                  <a:pt x="73185" y="32410"/>
                  <a:pt x="72978" y="32410"/>
                </a:cubicBezTo>
                <a:cubicBezTo>
                  <a:pt x="72771" y="32410"/>
                  <a:pt x="72601" y="32240"/>
                  <a:pt x="72601" y="32033"/>
                </a:cubicBezTo>
                <a:cubicBezTo>
                  <a:pt x="72601" y="31825"/>
                  <a:pt x="72771" y="31656"/>
                  <a:pt x="72978" y="31656"/>
                </a:cubicBezTo>
                <a:close/>
                <a:moveTo>
                  <a:pt x="72978" y="33616"/>
                </a:moveTo>
                <a:cubicBezTo>
                  <a:pt x="73185" y="33616"/>
                  <a:pt x="73355" y="33785"/>
                  <a:pt x="73355" y="33992"/>
                </a:cubicBezTo>
                <a:cubicBezTo>
                  <a:pt x="73355" y="34218"/>
                  <a:pt x="73185" y="34388"/>
                  <a:pt x="72978" y="34388"/>
                </a:cubicBezTo>
                <a:cubicBezTo>
                  <a:pt x="72771" y="34388"/>
                  <a:pt x="72601" y="34218"/>
                  <a:pt x="72601" y="33992"/>
                </a:cubicBezTo>
                <a:cubicBezTo>
                  <a:pt x="72601" y="33785"/>
                  <a:pt x="72771" y="33616"/>
                  <a:pt x="72978" y="33616"/>
                </a:cubicBezTo>
                <a:close/>
                <a:moveTo>
                  <a:pt x="72978" y="35594"/>
                </a:moveTo>
                <a:cubicBezTo>
                  <a:pt x="73185" y="35594"/>
                  <a:pt x="73355" y="35764"/>
                  <a:pt x="73355" y="35971"/>
                </a:cubicBezTo>
                <a:cubicBezTo>
                  <a:pt x="73355" y="36178"/>
                  <a:pt x="73185" y="36348"/>
                  <a:pt x="72978" y="36348"/>
                </a:cubicBezTo>
                <a:cubicBezTo>
                  <a:pt x="72771" y="36348"/>
                  <a:pt x="72601" y="36178"/>
                  <a:pt x="72601" y="35971"/>
                </a:cubicBezTo>
                <a:cubicBezTo>
                  <a:pt x="72601" y="35764"/>
                  <a:pt x="72771" y="35594"/>
                  <a:pt x="72978" y="35594"/>
                </a:cubicBezTo>
                <a:close/>
                <a:moveTo>
                  <a:pt x="72978" y="37535"/>
                </a:moveTo>
                <a:cubicBezTo>
                  <a:pt x="73185" y="37535"/>
                  <a:pt x="73355" y="37704"/>
                  <a:pt x="73355" y="37912"/>
                </a:cubicBezTo>
                <a:cubicBezTo>
                  <a:pt x="73355" y="38138"/>
                  <a:pt x="73185" y="38288"/>
                  <a:pt x="72978" y="38288"/>
                </a:cubicBezTo>
                <a:cubicBezTo>
                  <a:pt x="72771" y="38288"/>
                  <a:pt x="72601" y="38119"/>
                  <a:pt x="72601" y="37912"/>
                </a:cubicBezTo>
                <a:cubicBezTo>
                  <a:pt x="72601" y="37704"/>
                  <a:pt x="72771" y="37535"/>
                  <a:pt x="72978" y="37535"/>
                </a:cubicBezTo>
                <a:close/>
                <a:moveTo>
                  <a:pt x="72978" y="39494"/>
                </a:moveTo>
                <a:cubicBezTo>
                  <a:pt x="73091" y="39494"/>
                  <a:pt x="73166" y="39532"/>
                  <a:pt x="73242" y="39607"/>
                </a:cubicBezTo>
                <a:cubicBezTo>
                  <a:pt x="73129" y="39815"/>
                  <a:pt x="72997" y="40022"/>
                  <a:pt x="72865" y="40248"/>
                </a:cubicBezTo>
                <a:cubicBezTo>
                  <a:pt x="72733" y="40192"/>
                  <a:pt x="72620" y="40060"/>
                  <a:pt x="72620" y="39890"/>
                </a:cubicBezTo>
                <a:cubicBezTo>
                  <a:pt x="72620" y="39664"/>
                  <a:pt x="72789" y="39494"/>
                  <a:pt x="72978" y="39494"/>
                </a:cubicBezTo>
                <a:close/>
                <a:moveTo>
                  <a:pt x="74938" y="33634"/>
                </a:moveTo>
                <a:cubicBezTo>
                  <a:pt x="75145" y="33634"/>
                  <a:pt x="75314" y="33804"/>
                  <a:pt x="75314" y="33992"/>
                </a:cubicBezTo>
                <a:cubicBezTo>
                  <a:pt x="75314" y="34200"/>
                  <a:pt x="75145" y="34369"/>
                  <a:pt x="74938" y="34369"/>
                </a:cubicBezTo>
                <a:cubicBezTo>
                  <a:pt x="74749" y="34369"/>
                  <a:pt x="74580" y="34200"/>
                  <a:pt x="74580" y="33992"/>
                </a:cubicBezTo>
                <a:cubicBezTo>
                  <a:pt x="74580" y="33804"/>
                  <a:pt x="74749" y="33634"/>
                  <a:pt x="74938" y="33634"/>
                </a:cubicBezTo>
                <a:close/>
                <a:moveTo>
                  <a:pt x="74956" y="35594"/>
                </a:moveTo>
                <a:cubicBezTo>
                  <a:pt x="75013" y="35594"/>
                  <a:pt x="75069" y="35613"/>
                  <a:pt x="75126" y="35632"/>
                </a:cubicBezTo>
                <a:cubicBezTo>
                  <a:pt x="75032" y="35858"/>
                  <a:pt x="74938" y="36084"/>
                  <a:pt x="74843" y="36310"/>
                </a:cubicBezTo>
                <a:cubicBezTo>
                  <a:pt x="74693" y="36253"/>
                  <a:pt x="74580" y="36122"/>
                  <a:pt x="74580" y="35952"/>
                </a:cubicBezTo>
                <a:cubicBezTo>
                  <a:pt x="74580" y="35745"/>
                  <a:pt x="74749" y="35594"/>
                  <a:pt x="74956" y="35594"/>
                </a:cubicBezTo>
                <a:close/>
                <a:moveTo>
                  <a:pt x="76897" y="29715"/>
                </a:moveTo>
                <a:cubicBezTo>
                  <a:pt x="76935" y="29715"/>
                  <a:pt x="76973" y="29715"/>
                  <a:pt x="76991" y="29734"/>
                </a:cubicBezTo>
                <a:cubicBezTo>
                  <a:pt x="76935" y="29960"/>
                  <a:pt x="76897" y="30205"/>
                  <a:pt x="76841" y="30431"/>
                </a:cubicBezTo>
                <a:cubicBezTo>
                  <a:pt x="76671" y="30393"/>
                  <a:pt x="76539" y="30262"/>
                  <a:pt x="76539" y="30073"/>
                </a:cubicBezTo>
                <a:cubicBezTo>
                  <a:pt x="76539" y="29866"/>
                  <a:pt x="76709" y="29715"/>
                  <a:pt x="76897" y="29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fade">
                                      <p:cBhvr>
                                        <p:cTn id="7" dur="500"/>
                                        <p:tgtEl>
                                          <p:spTgt spid="58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83">
                                            <p:bg/>
                                          </p:spTgt>
                                        </p:tgtEl>
                                        <p:attrNameLst>
                                          <p:attrName>style.visibility</p:attrName>
                                        </p:attrNameLst>
                                      </p:cBhvr>
                                      <p:to>
                                        <p:strVal val="visible"/>
                                      </p:to>
                                    </p:set>
                                    <p:animEffect transition="in" filter="wedge">
                                      <p:cBhvr>
                                        <p:cTn id="12" dur="2000"/>
                                        <p:tgtEl>
                                          <p:spTgt spid="583">
                                            <p:bg/>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83">
                                            <p:txEl>
                                              <p:pRg st="1" end="1"/>
                                            </p:txEl>
                                          </p:spTgt>
                                        </p:tgtEl>
                                        <p:attrNameLst>
                                          <p:attrName>style.visibility</p:attrName>
                                        </p:attrNameLst>
                                      </p:cBhvr>
                                      <p:to>
                                        <p:strVal val="visible"/>
                                      </p:to>
                                    </p:set>
                                    <p:animEffect transition="in" filter="wedge">
                                      <p:cBhvr>
                                        <p:cTn id="15" dur="2000"/>
                                        <p:tgtEl>
                                          <p:spTgt spid="583">
                                            <p:txEl>
                                              <p:pRg st="1" end="1"/>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583">
                                            <p:txEl>
                                              <p:pRg st="2" end="2"/>
                                            </p:txEl>
                                          </p:spTgt>
                                        </p:tgtEl>
                                        <p:attrNameLst>
                                          <p:attrName>style.visibility</p:attrName>
                                        </p:attrNameLst>
                                      </p:cBhvr>
                                      <p:to>
                                        <p:strVal val="visible"/>
                                      </p:to>
                                    </p:set>
                                    <p:animEffect transition="in" filter="wedge">
                                      <p:cBhvr>
                                        <p:cTn id="18" dur="2000"/>
                                        <p:tgtEl>
                                          <p:spTgt spid="583">
                                            <p:txEl>
                                              <p:pRg st="2" end="2"/>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583">
                                            <p:txEl>
                                              <p:pRg st="3" end="3"/>
                                            </p:txEl>
                                          </p:spTgt>
                                        </p:tgtEl>
                                        <p:attrNameLst>
                                          <p:attrName>style.visibility</p:attrName>
                                        </p:attrNameLst>
                                      </p:cBhvr>
                                      <p:to>
                                        <p:strVal val="visible"/>
                                      </p:to>
                                    </p:set>
                                    <p:animEffect transition="in" filter="wedge">
                                      <p:cBhvr>
                                        <p:cTn id="21" dur="2000"/>
                                        <p:tgtEl>
                                          <p:spTgt spid="583">
                                            <p:txEl>
                                              <p:pRg st="3" end="3"/>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583">
                                            <p:txEl>
                                              <p:pRg st="4" end="4"/>
                                            </p:txEl>
                                          </p:spTgt>
                                        </p:tgtEl>
                                        <p:attrNameLst>
                                          <p:attrName>style.visibility</p:attrName>
                                        </p:attrNameLst>
                                      </p:cBhvr>
                                      <p:to>
                                        <p:strVal val="visible"/>
                                      </p:to>
                                    </p:set>
                                    <p:animEffect transition="in" filter="wedge">
                                      <p:cBhvr>
                                        <p:cTn id="24" dur="2000"/>
                                        <p:tgtEl>
                                          <p:spTgt spid="583">
                                            <p:txEl>
                                              <p:pRg st="4" end="4"/>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583">
                                            <p:txEl>
                                              <p:pRg st="5" end="5"/>
                                            </p:txEl>
                                          </p:spTgt>
                                        </p:tgtEl>
                                        <p:attrNameLst>
                                          <p:attrName>style.visibility</p:attrName>
                                        </p:attrNameLst>
                                      </p:cBhvr>
                                      <p:to>
                                        <p:strVal val="visible"/>
                                      </p:to>
                                    </p:set>
                                    <p:animEffect transition="in" filter="wedge">
                                      <p:cBhvr>
                                        <p:cTn id="27" dur="2000"/>
                                        <p:tgtEl>
                                          <p:spTgt spid="583">
                                            <p:txEl>
                                              <p:pRg st="5" end="5"/>
                                            </p:txEl>
                                          </p:spTgt>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583">
                                            <p:txEl>
                                              <p:pRg st="6" end="6"/>
                                            </p:txEl>
                                          </p:spTgt>
                                        </p:tgtEl>
                                        <p:attrNameLst>
                                          <p:attrName>style.visibility</p:attrName>
                                        </p:attrNameLst>
                                      </p:cBhvr>
                                      <p:to>
                                        <p:strVal val="visible"/>
                                      </p:to>
                                    </p:set>
                                    <p:animEffect transition="in" filter="wedge">
                                      <p:cBhvr>
                                        <p:cTn id="30" dur="2000"/>
                                        <p:tgtEl>
                                          <p:spTgt spid="583">
                                            <p:txEl>
                                              <p:pRg st="6" end="6"/>
                                            </p:txEl>
                                          </p:spTgt>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583">
                                            <p:txEl>
                                              <p:pRg st="7" end="7"/>
                                            </p:txEl>
                                          </p:spTgt>
                                        </p:tgtEl>
                                        <p:attrNameLst>
                                          <p:attrName>style.visibility</p:attrName>
                                        </p:attrNameLst>
                                      </p:cBhvr>
                                      <p:to>
                                        <p:strVal val="visible"/>
                                      </p:to>
                                    </p:set>
                                    <p:animEffect transition="in" filter="wedge">
                                      <p:cBhvr>
                                        <p:cTn id="33" dur="2000"/>
                                        <p:tgtEl>
                                          <p:spTgt spid="583">
                                            <p:txEl>
                                              <p:pRg st="7" end="7"/>
                                            </p:txEl>
                                          </p:spTgt>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583">
                                            <p:txEl>
                                              <p:pRg st="8" end="8"/>
                                            </p:txEl>
                                          </p:spTgt>
                                        </p:tgtEl>
                                        <p:attrNameLst>
                                          <p:attrName>style.visibility</p:attrName>
                                        </p:attrNameLst>
                                      </p:cBhvr>
                                      <p:to>
                                        <p:strVal val="visible"/>
                                      </p:to>
                                    </p:set>
                                    <p:animEffect transition="in" filter="wedge">
                                      <p:cBhvr>
                                        <p:cTn id="36" dur="2000"/>
                                        <p:tgtEl>
                                          <p:spTgt spid="583">
                                            <p:txEl>
                                              <p:pRg st="8" end="8"/>
                                            </p:txEl>
                                          </p:spTgt>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583">
                                            <p:txEl>
                                              <p:pRg st="9" end="9"/>
                                            </p:txEl>
                                          </p:spTgt>
                                        </p:tgtEl>
                                        <p:attrNameLst>
                                          <p:attrName>style.visibility</p:attrName>
                                        </p:attrNameLst>
                                      </p:cBhvr>
                                      <p:to>
                                        <p:strVal val="visible"/>
                                      </p:to>
                                    </p:set>
                                    <p:animEffect transition="in" filter="wedge">
                                      <p:cBhvr>
                                        <p:cTn id="39" dur="2000"/>
                                        <p:tgtEl>
                                          <p:spTgt spid="583">
                                            <p:txEl>
                                              <p:pRg st="9" end="9"/>
                                            </p:txEl>
                                          </p:spTgt>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583">
                                            <p:txEl>
                                              <p:pRg st="10" end="10"/>
                                            </p:txEl>
                                          </p:spTgt>
                                        </p:tgtEl>
                                        <p:attrNameLst>
                                          <p:attrName>style.visibility</p:attrName>
                                        </p:attrNameLst>
                                      </p:cBhvr>
                                      <p:to>
                                        <p:strVal val="visible"/>
                                      </p:to>
                                    </p:set>
                                    <p:animEffect transition="in" filter="wedge">
                                      <p:cBhvr>
                                        <p:cTn id="42" dur="2000"/>
                                        <p:tgtEl>
                                          <p:spTgt spid="58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583">
                                            <p:txEl>
                                              <p:pRg st="11" end="11"/>
                                            </p:txEl>
                                          </p:spTgt>
                                        </p:tgtEl>
                                        <p:attrNameLst>
                                          <p:attrName>style.visibility</p:attrName>
                                        </p:attrNameLst>
                                      </p:cBhvr>
                                      <p:to>
                                        <p:strVal val="visible"/>
                                      </p:to>
                                    </p:set>
                                    <p:animEffect transition="in" filter="wedge">
                                      <p:cBhvr>
                                        <p:cTn id="47" dur="2000"/>
                                        <p:tgtEl>
                                          <p:spTgt spid="5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p:bldP spid="58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63"/>
          <p:cNvSpPr/>
          <p:nvPr/>
        </p:nvSpPr>
        <p:spPr>
          <a:xfrm>
            <a:off x="3509500" y="1777075"/>
            <a:ext cx="2124900" cy="2124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101" name="Google Shape;1101;p63"/>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i="0" u="sng" strike="noStrike" dirty="0">
                <a:solidFill>
                  <a:schemeClr val="tx1"/>
                </a:solidFill>
                <a:effectLst/>
                <a:latin typeface="system-ui"/>
              </a:rPr>
              <a:t>أنـــواع استــراتيجيــات التسويـــق الدولـــي. </a:t>
            </a:r>
            <a:br>
              <a:rPr lang="ar-DZ" u="sng" dirty="0">
                <a:solidFill>
                  <a:schemeClr val="tx1"/>
                </a:solidFill>
              </a:rPr>
            </a:br>
            <a:endParaRPr u="sng" dirty="0">
              <a:solidFill>
                <a:schemeClr val="tx1"/>
              </a:solidFill>
            </a:endParaRPr>
          </a:p>
        </p:txBody>
      </p:sp>
      <p:sp>
        <p:nvSpPr>
          <p:cNvPr id="1102" name="Google Shape;1102;p63"/>
          <p:cNvSpPr txBox="1"/>
          <p:nvPr/>
        </p:nvSpPr>
        <p:spPr>
          <a:xfrm>
            <a:off x="706969" y="1575223"/>
            <a:ext cx="2651609" cy="47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r-DZ" sz="1600" b="0" i="0" u="none" strike="noStrike" dirty="0">
                <a:solidFill>
                  <a:schemeClr val="tx1"/>
                </a:solidFill>
                <a:effectLst/>
                <a:latin typeface="system-ui"/>
              </a:rPr>
              <a:t>تتضمن هذه الاستراتيجية التعاون مع شركات محلية في الأسواق الدولية. يمكن للشركتين تبادل المعرفة والموارد والتوزيع لتعزيز تواجدهما وزيادة حصتهما في السوق. </a:t>
            </a:r>
            <a:br>
              <a:rPr lang="ar-DZ" sz="1600" dirty="0">
                <a:solidFill>
                  <a:schemeClr val="tx1"/>
                </a:solidFill>
              </a:rPr>
            </a:br>
            <a:endParaRPr sz="1200" dirty="0">
              <a:solidFill>
                <a:schemeClr val="tx1"/>
              </a:solidFill>
              <a:latin typeface="Arimo"/>
              <a:ea typeface="Arimo"/>
              <a:cs typeface="Arimo"/>
              <a:sym typeface="Arimo"/>
            </a:endParaRPr>
          </a:p>
        </p:txBody>
      </p:sp>
      <p:sp>
        <p:nvSpPr>
          <p:cNvPr id="1103" name="Google Shape;1103;p63"/>
          <p:cNvSpPr txBox="1"/>
          <p:nvPr/>
        </p:nvSpPr>
        <p:spPr>
          <a:xfrm>
            <a:off x="456625" y="1285025"/>
            <a:ext cx="2917359" cy="394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ar-DZ" sz="2400" b="0" i="0" u="none" strike="noStrike" dirty="0">
                <a:solidFill>
                  <a:schemeClr val="tx1"/>
                </a:solidFill>
                <a:effectLst/>
                <a:latin typeface="system-ui"/>
              </a:rPr>
              <a:t>الشراكات الاستراتيجية</a:t>
            </a:r>
            <a:endParaRPr sz="1800" b="1" dirty="0">
              <a:solidFill>
                <a:schemeClr val="tx1"/>
              </a:solidFill>
              <a:latin typeface="Josefin Sans"/>
              <a:ea typeface="Josefin Sans"/>
              <a:cs typeface="Josefin Sans"/>
              <a:sym typeface="Josefin Sans"/>
            </a:endParaRPr>
          </a:p>
        </p:txBody>
      </p:sp>
      <p:sp>
        <p:nvSpPr>
          <p:cNvPr id="1104" name="Google Shape;1104;p63"/>
          <p:cNvSpPr txBox="1"/>
          <p:nvPr/>
        </p:nvSpPr>
        <p:spPr>
          <a:xfrm>
            <a:off x="722375" y="2743363"/>
            <a:ext cx="2160900" cy="4710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Font typeface="Arial"/>
              <a:buNone/>
            </a:pPr>
            <a:endParaRPr sz="1200" dirty="0">
              <a:solidFill>
                <a:schemeClr val="dk1"/>
              </a:solidFill>
              <a:latin typeface="Arimo"/>
              <a:ea typeface="Arimo"/>
              <a:cs typeface="Arimo"/>
              <a:sym typeface="Arimo"/>
            </a:endParaRPr>
          </a:p>
        </p:txBody>
      </p:sp>
      <p:sp>
        <p:nvSpPr>
          <p:cNvPr id="1105" name="Google Shape;1105;p63"/>
          <p:cNvSpPr txBox="1"/>
          <p:nvPr/>
        </p:nvSpPr>
        <p:spPr>
          <a:xfrm>
            <a:off x="722375" y="2437337"/>
            <a:ext cx="2160900" cy="394800"/>
          </a:xfrm>
          <a:prstGeom prst="rect">
            <a:avLst/>
          </a:prstGeom>
          <a:noFill/>
          <a:ln>
            <a:noFill/>
          </a:ln>
        </p:spPr>
        <p:txBody>
          <a:bodyPr spcFirstLastPara="1" wrap="square" lIns="91425" tIns="91425" rIns="91425" bIns="91425" anchor="b" anchorCtr="0">
            <a:noAutofit/>
          </a:bodyPr>
          <a:lstStyle/>
          <a:p>
            <a:pPr marL="0" marR="0" lvl="0" indent="0" algn="r" rtl="1">
              <a:lnSpc>
                <a:spcPct val="100000"/>
              </a:lnSpc>
              <a:spcBef>
                <a:spcPts val="0"/>
              </a:spcBef>
              <a:spcAft>
                <a:spcPts val="0"/>
              </a:spcAft>
              <a:buClr>
                <a:srgbClr val="000000"/>
              </a:buClr>
              <a:buFont typeface="Arial"/>
              <a:buNone/>
            </a:pPr>
            <a:endParaRPr sz="1800" b="1" dirty="0">
              <a:solidFill>
                <a:schemeClr val="dk1"/>
              </a:solidFill>
              <a:latin typeface="Josefin Sans"/>
              <a:ea typeface="Josefin Sans"/>
              <a:cs typeface="Josefin Sans"/>
              <a:sym typeface="Josefin Sans"/>
            </a:endParaRPr>
          </a:p>
        </p:txBody>
      </p:sp>
      <p:sp>
        <p:nvSpPr>
          <p:cNvPr id="1106" name="Google Shape;1106;p63"/>
          <p:cNvSpPr txBox="1"/>
          <p:nvPr/>
        </p:nvSpPr>
        <p:spPr>
          <a:xfrm>
            <a:off x="6281690" y="1565238"/>
            <a:ext cx="2503113" cy="103111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r-DZ" sz="1600" b="0" i="0" u="none" strike="noStrike" dirty="0">
                <a:solidFill>
                  <a:schemeClr val="tx1"/>
                </a:solidFill>
                <a:effectLst/>
                <a:latin typeface="system-ui"/>
              </a:rPr>
              <a:t>هذه الاستراتيجية تتضمن فتح فروع أو مصانع في الأسواق الدولية. بالقيام بذلك، يمكن للشركة أن تكون أقرب إلى العملاء وتفهم احتياجاتهم المحلية بشكل أفضل. </a:t>
            </a:r>
            <a:br>
              <a:rPr lang="ar-DZ" sz="1600" dirty="0">
                <a:solidFill>
                  <a:schemeClr val="tx1"/>
                </a:solidFill>
              </a:rPr>
            </a:br>
            <a:endParaRPr sz="1200" dirty="0">
              <a:solidFill>
                <a:schemeClr val="tx1"/>
              </a:solidFill>
              <a:latin typeface="Arimo"/>
              <a:ea typeface="Arimo"/>
              <a:cs typeface="Arimo"/>
              <a:sym typeface="Arimo"/>
            </a:endParaRPr>
          </a:p>
        </p:txBody>
      </p:sp>
      <p:sp>
        <p:nvSpPr>
          <p:cNvPr id="1107" name="Google Shape;1107;p63"/>
          <p:cNvSpPr txBox="1"/>
          <p:nvPr/>
        </p:nvSpPr>
        <p:spPr>
          <a:xfrm>
            <a:off x="6281690" y="1285025"/>
            <a:ext cx="2160900" cy="394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ar-DZ" sz="2400" b="0" i="0" u="none" strike="noStrike" dirty="0">
                <a:solidFill>
                  <a:schemeClr val="tx1"/>
                </a:solidFill>
                <a:effectLst/>
                <a:latin typeface="system-ui"/>
              </a:rPr>
              <a:t>التوسع المباشر</a:t>
            </a:r>
            <a:endParaRPr sz="1800" b="1" dirty="0">
              <a:solidFill>
                <a:schemeClr val="tx1"/>
              </a:solidFill>
              <a:latin typeface="Josefin Sans"/>
              <a:ea typeface="Josefin Sans"/>
              <a:cs typeface="Josefin Sans"/>
              <a:sym typeface="Josefin Sans"/>
            </a:endParaRPr>
          </a:p>
        </p:txBody>
      </p:sp>
      <p:sp>
        <p:nvSpPr>
          <p:cNvPr id="1108" name="Google Shape;1108;p63"/>
          <p:cNvSpPr txBox="1"/>
          <p:nvPr/>
        </p:nvSpPr>
        <p:spPr>
          <a:xfrm>
            <a:off x="520147" y="3322447"/>
            <a:ext cx="3198942" cy="47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r-DZ" sz="1600" b="0" i="0" u="none" strike="noStrike" dirty="0">
                <a:solidFill>
                  <a:schemeClr val="tx1"/>
                </a:solidFill>
                <a:effectLst/>
                <a:latin typeface="system-ui"/>
              </a:rPr>
              <a:t>تتمثل هذه الاستراتيجية في منح ترخيص للشركات الأجنبية لاستخدام العلامة التجارية أو التكنولوجيا المتاحة. يمكن للشركة الأم تحقيق عائدات إضافية من خلال بيع </a:t>
            </a:r>
            <a:endParaRPr sz="1200" dirty="0">
              <a:solidFill>
                <a:schemeClr val="tx1"/>
              </a:solidFill>
              <a:latin typeface="Arimo"/>
              <a:ea typeface="Arimo"/>
              <a:cs typeface="Arimo"/>
              <a:sym typeface="Arimo"/>
            </a:endParaRPr>
          </a:p>
        </p:txBody>
      </p:sp>
      <p:sp>
        <p:nvSpPr>
          <p:cNvPr id="1109" name="Google Shape;1109;p63"/>
          <p:cNvSpPr txBox="1"/>
          <p:nvPr/>
        </p:nvSpPr>
        <p:spPr>
          <a:xfrm>
            <a:off x="748811" y="3032103"/>
            <a:ext cx="2160900" cy="394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ar-DZ" sz="2400" b="0" i="0" u="none" strike="noStrike" dirty="0">
                <a:solidFill>
                  <a:schemeClr val="tx1"/>
                </a:solidFill>
                <a:effectLst/>
                <a:latin typeface="system-ui"/>
              </a:rPr>
              <a:t>الترخيص</a:t>
            </a:r>
            <a:endParaRPr sz="1800" b="1" dirty="0">
              <a:solidFill>
                <a:schemeClr val="tx1"/>
              </a:solidFill>
              <a:latin typeface="Josefin Sans"/>
              <a:ea typeface="Josefin Sans"/>
              <a:cs typeface="Josefin Sans"/>
              <a:sym typeface="Josefin Sans"/>
            </a:endParaRPr>
          </a:p>
        </p:txBody>
      </p:sp>
      <p:sp>
        <p:nvSpPr>
          <p:cNvPr id="1110" name="Google Shape;1110;p63"/>
          <p:cNvSpPr txBox="1"/>
          <p:nvPr/>
        </p:nvSpPr>
        <p:spPr>
          <a:xfrm>
            <a:off x="6260675" y="2743363"/>
            <a:ext cx="2160900" cy="4710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Font typeface="Arial"/>
              <a:buNone/>
            </a:pPr>
            <a:endParaRPr sz="1200" dirty="0">
              <a:solidFill>
                <a:schemeClr val="dk1"/>
              </a:solidFill>
              <a:latin typeface="Arimo"/>
              <a:ea typeface="Arimo"/>
              <a:cs typeface="Arimo"/>
              <a:sym typeface="Arimo"/>
            </a:endParaRPr>
          </a:p>
        </p:txBody>
      </p:sp>
      <p:sp>
        <p:nvSpPr>
          <p:cNvPr id="1111" name="Google Shape;1111;p63"/>
          <p:cNvSpPr txBox="1"/>
          <p:nvPr/>
        </p:nvSpPr>
        <p:spPr>
          <a:xfrm>
            <a:off x="6260675" y="2437337"/>
            <a:ext cx="2160900" cy="394800"/>
          </a:xfrm>
          <a:prstGeom prst="rect">
            <a:avLst/>
          </a:prstGeom>
          <a:noFill/>
          <a:ln>
            <a:noFill/>
          </a:ln>
        </p:spPr>
        <p:txBody>
          <a:bodyPr spcFirstLastPara="1" wrap="square" lIns="91425" tIns="91425" rIns="91425" bIns="91425" anchor="b" anchorCtr="0">
            <a:noAutofit/>
          </a:bodyPr>
          <a:lstStyle/>
          <a:p>
            <a:pPr marL="0" marR="0" lvl="0" indent="0" algn="r" rtl="1">
              <a:lnSpc>
                <a:spcPct val="100000"/>
              </a:lnSpc>
              <a:spcBef>
                <a:spcPts val="0"/>
              </a:spcBef>
              <a:spcAft>
                <a:spcPts val="0"/>
              </a:spcAft>
              <a:buClr>
                <a:srgbClr val="000000"/>
              </a:buClr>
              <a:buFont typeface="Arial"/>
              <a:buNone/>
            </a:pPr>
            <a:endParaRPr sz="1800" b="1" dirty="0">
              <a:solidFill>
                <a:schemeClr val="dk1"/>
              </a:solidFill>
              <a:latin typeface="Josefin Sans"/>
              <a:ea typeface="Josefin Sans"/>
              <a:cs typeface="Josefin Sans"/>
              <a:sym typeface="Josefin Sans"/>
            </a:endParaRPr>
          </a:p>
        </p:txBody>
      </p:sp>
      <p:sp>
        <p:nvSpPr>
          <p:cNvPr id="1112" name="Google Shape;1112;p63"/>
          <p:cNvSpPr txBox="1"/>
          <p:nvPr/>
        </p:nvSpPr>
        <p:spPr>
          <a:xfrm>
            <a:off x="5920477" y="3284889"/>
            <a:ext cx="2883325" cy="47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r-DZ" sz="1600" b="0" i="0" u="none" strike="noStrike" dirty="0">
                <a:solidFill>
                  <a:schemeClr val="tx1"/>
                </a:solidFill>
                <a:effectLst/>
                <a:latin typeface="system-ui"/>
              </a:rPr>
              <a:t>تعتمد هذه الاستراتيجية على بيع المنتجات أو الخدمات المحلية في الأسواق الخارجية. يمكن للشركة تحقيق نمو وتوسيع نطاق عملها من خلال الوصول إلى عملاء جدد في الأسواق الدولية. </a:t>
            </a:r>
            <a:br>
              <a:rPr lang="ar-DZ" sz="1600" dirty="0">
                <a:solidFill>
                  <a:schemeClr val="tx1"/>
                </a:solidFill>
              </a:rPr>
            </a:br>
            <a:endParaRPr sz="1200" dirty="0">
              <a:solidFill>
                <a:schemeClr val="tx1"/>
              </a:solidFill>
              <a:latin typeface="Arimo"/>
              <a:ea typeface="Arimo"/>
              <a:cs typeface="Arimo"/>
              <a:sym typeface="Arimo"/>
            </a:endParaRPr>
          </a:p>
        </p:txBody>
      </p:sp>
      <p:sp>
        <p:nvSpPr>
          <p:cNvPr id="1113" name="Google Shape;1113;p63"/>
          <p:cNvSpPr txBox="1"/>
          <p:nvPr/>
        </p:nvSpPr>
        <p:spPr>
          <a:xfrm>
            <a:off x="6469863" y="3032103"/>
            <a:ext cx="2160900" cy="39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ar-DZ" sz="2400" b="0" i="0" u="none" strike="noStrike" dirty="0">
                <a:solidFill>
                  <a:schemeClr val="tx1"/>
                </a:solidFill>
                <a:effectLst/>
                <a:latin typeface="system-ui"/>
              </a:rPr>
              <a:t>التصدير</a:t>
            </a:r>
            <a:endParaRPr sz="1800" b="1" dirty="0">
              <a:solidFill>
                <a:schemeClr val="tx1"/>
              </a:solidFill>
              <a:latin typeface="Josefin Sans"/>
              <a:ea typeface="Josefin Sans"/>
              <a:cs typeface="Josefin Sans"/>
              <a:sym typeface="Josefin Sans"/>
            </a:endParaRPr>
          </a:p>
        </p:txBody>
      </p:sp>
      <p:sp>
        <p:nvSpPr>
          <p:cNvPr id="1114" name="Google Shape;1114;p63"/>
          <p:cNvSpPr/>
          <p:nvPr/>
        </p:nvSpPr>
        <p:spPr>
          <a:xfrm>
            <a:off x="3757563" y="1631988"/>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115" name="Google Shape;1115;p63"/>
          <p:cNvSpPr/>
          <p:nvPr/>
        </p:nvSpPr>
        <p:spPr>
          <a:xfrm>
            <a:off x="4879088" y="1631988"/>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3"/>
          <p:cNvSpPr/>
          <p:nvPr/>
        </p:nvSpPr>
        <p:spPr>
          <a:xfrm>
            <a:off x="3300363" y="2585897"/>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3"/>
          <p:cNvSpPr/>
          <p:nvPr/>
        </p:nvSpPr>
        <p:spPr>
          <a:xfrm>
            <a:off x="5336288" y="2585897"/>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1118" name="Google Shape;1118;p63"/>
          <p:cNvSpPr/>
          <p:nvPr/>
        </p:nvSpPr>
        <p:spPr>
          <a:xfrm>
            <a:off x="3757563" y="3539797"/>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3"/>
          <p:cNvSpPr/>
          <p:nvPr/>
        </p:nvSpPr>
        <p:spPr>
          <a:xfrm>
            <a:off x="4879088" y="3539797"/>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3"/>
          <p:cNvSpPr/>
          <p:nvPr/>
        </p:nvSpPr>
        <p:spPr>
          <a:xfrm>
            <a:off x="4318325" y="2585863"/>
            <a:ext cx="507300" cy="50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1" name="Google Shape;1121;p63"/>
          <p:cNvGrpSpPr/>
          <p:nvPr/>
        </p:nvGrpSpPr>
        <p:grpSpPr>
          <a:xfrm>
            <a:off x="3373984" y="2667836"/>
            <a:ext cx="360356" cy="343462"/>
            <a:chOff x="6870193" y="2295620"/>
            <a:chExt cx="360356" cy="343462"/>
          </a:xfrm>
        </p:grpSpPr>
        <p:sp>
          <p:nvSpPr>
            <p:cNvPr id="1122" name="Google Shape;1122;p63"/>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3"/>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63"/>
          <p:cNvGrpSpPr/>
          <p:nvPr/>
        </p:nvGrpSpPr>
        <p:grpSpPr>
          <a:xfrm>
            <a:off x="4961648" y="1722053"/>
            <a:ext cx="342192" cy="327140"/>
            <a:chOff x="7441465" y="2302860"/>
            <a:chExt cx="342192" cy="327140"/>
          </a:xfrm>
        </p:grpSpPr>
        <p:sp>
          <p:nvSpPr>
            <p:cNvPr id="1125" name="Google Shape;1125;p63"/>
            <p:cNvSpPr/>
            <p:nvPr/>
          </p:nvSpPr>
          <p:spPr>
            <a:xfrm>
              <a:off x="7441465" y="2337727"/>
              <a:ext cx="299862" cy="292273"/>
            </a:xfrm>
            <a:custGeom>
              <a:avLst/>
              <a:gdLst/>
              <a:ahLst/>
              <a:cxnLst/>
              <a:rect l="l" t="t" r="r" b="b"/>
              <a:pathLst>
                <a:path w="9443" h="9204" extrusionOk="0">
                  <a:moveTo>
                    <a:pt x="8169" y="0"/>
                  </a:moveTo>
                  <a:cubicBezTo>
                    <a:pt x="7835" y="0"/>
                    <a:pt x="7514" y="131"/>
                    <a:pt x="7276" y="370"/>
                  </a:cubicBezTo>
                  <a:lnTo>
                    <a:pt x="6406" y="1251"/>
                  </a:lnTo>
                  <a:cubicBezTo>
                    <a:pt x="6347" y="1310"/>
                    <a:pt x="6347" y="1417"/>
                    <a:pt x="6406" y="1489"/>
                  </a:cubicBezTo>
                  <a:cubicBezTo>
                    <a:pt x="6436" y="1518"/>
                    <a:pt x="6475" y="1533"/>
                    <a:pt x="6517" y="1533"/>
                  </a:cubicBezTo>
                  <a:cubicBezTo>
                    <a:pt x="6558" y="1533"/>
                    <a:pt x="6603" y="1518"/>
                    <a:pt x="6645" y="1489"/>
                  </a:cubicBezTo>
                  <a:lnTo>
                    <a:pt x="7514" y="608"/>
                  </a:lnTo>
                  <a:cubicBezTo>
                    <a:pt x="7692" y="429"/>
                    <a:pt x="7930" y="346"/>
                    <a:pt x="8169" y="346"/>
                  </a:cubicBezTo>
                  <a:cubicBezTo>
                    <a:pt x="8430" y="346"/>
                    <a:pt x="8645" y="453"/>
                    <a:pt x="8823" y="608"/>
                  </a:cubicBezTo>
                  <a:cubicBezTo>
                    <a:pt x="9014" y="786"/>
                    <a:pt x="9097" y="1024"/>
                    <a:pt x="9097" y="1263"/>
                  </a:cubicBezTo>
                  <a:cubicBezTo>
                    <a:pt x="9097" y="1501"/>
                    <a:pt x="8990" y="1739"/>
                    <a:pt x="8823" y="1917"/>
                  </a:cubicBezTo>
                  <a:lnTo>
                    <a:pt x="7621" y="3132"/>
                  </a:lnTo>
                  <a:cubicBezTo>
                    <a:pt x="7502" y="2834"/>
                    <a:pt x="7323" y="2560"/>
                    <a:pt x="7109" y="2334"/>
                  </a:cubicBezTo>
                  <a:cubicBezTo>
                    <a:pt x="6639" y="1870"/>
                    <a:pt x="6022" y="1638"/>
                    <a:pt x="5408" y="1638"/>
                  </a:cubicBezTo>
                  <a:cubicBezTo>
                    <a:pt x="4793" y="1638"/>
                    <a:pt x="4180" y="1870"/>
                    <a:pt x="3716" y="2334"/>
                  </a:cubicBezTo>
                  <a:lnTo>
                    <a:pt x="941" y="5108"/>
                  </a:lnTo>
                  <a:cubicBezTo>
                    <a:pt x="1" y="6049"/>
                    <a:pt x="1" y="7561"/>
                    <a:pt x="941" y="8502"/>
                  </a:cubicBezTo>
                  <a:cubicBezTo>
                    <a:pt x="1406" y="8966"/>
                    <a:pt x="2025" y="9204"/>
                    <a:pt x="2644" y="9204"/>
                  </a:cubicBezTo>
                  <a:cubicBezTo>
                    <a:pt x="3251" y="9204"/>
                    <a:pt x="3870" y="8966"/>
                    <a:pt x="4335" y="8502"/>
                  </a:cubicBezTo>
                  <a:lnTo>
                    <a:pt x="5811" y="7025"/>
                  </a:lnTo>
                  <a:cubicBezTo>
                    <a:pt x="5871" y="6966"/>
                    <a:pt x="5871" y="6858"/>
                    <a:pt x="5811" y="6787"/>
                  </a:cubicBezTo>
                  <a:cubicBezTo>
                    <a:pt x="5783" y="6778"/>
                    <a:pt x="5750" y="6772"/>
                    <a:pt x="5716" y="6772"/>
                  </a:cubicBezTo>
                  <a:cubicBezTo>
                    <a:pt x="5662" y="6772"/>
                    <a:pt x="5605" y="6786"/>
                    <a:pt x="5561" y="6823"/>
                  </a:cubicBezTo>
                  <a:lnTo>
                    <a:pt x="4085" y="8299"/>
                  </a:lnTo>
                  <a:cubicBezTo>
                    <a:pt x="3692" y="8680"/>
                    <a:pt x="3180" y="8906"/>
                    <a:pt x="2620" y="8906"/>
                  </a:cubicBezTo>
                  <a:cubicBezTo>
                    <a:pt x="2073" y="8906"/>
                    <a:pt x="1549" y="8692"/>
                    <a:pt x="1168" y="8299"/>
                  </a:cubicBezTo>
                  <a:cubicBezTo>
                    <a:pt x="358" y="7489"/>
                    <a:pt x="358" y="6180"/>
                    <a:pt x="1168" y="5358"/>
                  </a:cubicBezTo>
                  <a:lnTo>
                    <a:pt x="3930" y="2596"/>
                  </a:lnTo>
                  <a:cubicBezTo>
                    <a:pt x="4323" y="2203"/>
                    <a:pt x="4847" y="1977"/>
                    <a:pt x="5394" y="1977"/>
                  </a:cubicBezTo>
                  <a:cubicBezTo>
                    <a:pt x="5942" y="1977"/>
                    <a:pt x="6466" y="2191"/>
                    <a:pt x="6847" y="2596"/>
                  </a:cubicBezTo>
                  <a:cubicBezTo>
                    <a:pt x="7073" y="2822"/>
                    <a:pt x="7252" y="3096"/>
                    <a:pt x="7359" y="3394"/>
                  </a:cubicBezTo>
                  <a:lnTo>
                    <a:pt x="6049" y="4703"/>
                  </a:lnTo>
                  <a:cubicBezTo>
                    <a:pt x="5871" y="4882"/>
                    <a:pt x="5633" y="4977"/>
                    <a:pt x="5394" y="4977"/>
                  </a:cubicBezTo>
                  <a:cubicBezTo>
                    <a:pt x="5156" y="4977"/>
                    <a:pt x="4918" y="4870"/>
                    <a:pt x="4740" y="4703"/>
                  </a:cubicBezTo>
                  <a:cubicBezTo>
                    <a:pt x="4644" y="4620"/>
                    <a:pt x="4573" y="4513"/>
                    <a:pt x="4525" y="4394"/>
                  </a:cubicBezTo>
                  <a:cubicBezTo>
                    <a:pt x="4507" y="4321"/>
                    <a:pt x="4440" y="4290"/>
                    <a:pt x="4378" y="4290"/>
                  </a:cubicBezTo>
                  <a:cubicBezTo>
                    <a:pt x="4359" y="4290"/>
                    <a:pt x="4340" y="4293"/>
                    <a:pt x="4323" y="4299"/>
                  </a:cubicBezTo>
                  <a:cubicBezTo>
                    <a:pt x="4239" y="4334"/>
                    <a:pt x="4204" y="4441"/>
                    <a:pt x="4228" y="4513"/>
                  </a:cubicBezTo>
                  <a:cubicBezTo>
                    <a:pt x="4287" y="4680"/>
                    <a:pt x="4394" y="4811"/>
                    <a:pt x="4513" y="4930"/>
                  </a:cubicBezTo>
                  <a:cubicBezTo>
                    <a:pt x="4751" y="5168"/>
                    <a:pt x="5061" y="5299"/>
                    <a:pt x="5406" y="5299"/>
                  </a:cubicBezTo>
                  <a:cubicBezTo>
                    <a:pt x="5752" y="5299"/>
                    <a:pt x="6061" y="5168"/>
                    <a:pt x="6299" y="4930"/>
                  </a:cubicBezTo>
                  <a:lnTo>
                    <a:pt x="9062" y="2155"/>
                  </a:lnTo>
                  <a:cubicBezTo>
                    <a:pt x="9300" y="1917"/>
                    <a:pt x="9443" y="1608"/>
                    <a:pt x="9443" y="1263"/>
                  </a:cubicBezTo>
                  <a:cubicBezTo>
                    <a:pt x="9443" y="929"/>
                    <a:pt x="9300" y="608"/>
                    <a:pt x="9062" y="370"/>
                  </a:cubicBezTo>
                  <a:cubicBezTo>
                    <a:pt x="8823" y="131"/>
                    <a:pt x="8514" y="0"/>
                    <a:pt x="8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3"/>
            <p:cNvSpPr/>
            <p:nvPr/>
          </p:nvSpPr>
          <p:spPr>
            <a:xfrm>
              <a:off x="7484588" y="2302860"/>
              <a:ext cx="299069" cy="293130"/>
            </a:xfrm>
            <a:custGeom>
              <a:avLst/>
              <a:gdLst/>
              <a:ahLst/>
              <a:cxnLst/>
              <a:rect l="l" t="t" r="r" b="b"/>
              <a:pathLst>
                <a:path w="9418" h="9231" extrusionOk="0">
                  <a:moveTo>
                    <a:pt x="6805" y="0"/>
                  </a:moveTo>
                  <a:cubicBezTo>
                    <a:pt x="6191" y="0"/>
                    <a:pt x="5578" y="235"/>
                    <a:pt x="5108" y="706"/>
                  </a:cubicBezTo>
                  <a:lnTo>
                    <a:pt x="3632" y="2170"/>
                  </a:lnTo>
                  <a:cubicBezTo>
                    <a:pt x="3572" y="2230"/>
                    <a:pt x="3572" y="2337"/>
                    <a:pt x="3632" y="2408"/>
                  </a:cubicBezTo>
                  <a:cubicBezTo>
                    <a:pt x="3661" y="2438"/>
                    <a:pt x="3703" y="2453"/>
                    <a:pt x="3746" y="2453"/>
                  </a:cubicBezTo>
                  <a:cubicBezTo>
                    <a:pt x="3789" y="2453"/>
                    <a:pt x="3834" y="2438"/>
                    <a:pt x="3870" y="2408"/>
                  </a:cubicBezTo>
                  <a:lnTo>
                    <a:pt x="5346" y="944"/>
                  </a:lnTo>
                  <a:cubicBezTo>
                    <a:pt x="5745" y="539"/>
                    <a:pt x="6272" y="336"/>
                    <a:pt x="6802" y="336"/>
                  </a:cubicBezTo>
                  <a:cubicBezTo>
                    <a:pt x="7331" y="336"/>
                    <a:pt x="7864" y="539"/>
                    <a:pt x="8275" y="944"/>
                  </a:cubicBezTo>
                  <a:cubicBezTo>
                    <a:pt x="9085" y="1741"/>
                    <a:pt x="9085" y="3051"/>
                    <a:pt x="8275" y="3873"/>
                  </a:cubicBezTo>
                  <a:lnTo>
                    <a:pt x="5513" y="6635"/>
                  </a:lnTo>
                  <a:cubicBezTo>
                    <a:pt x="5120" y="7028"/>
                    <a:pt x="4596" y="7254"/>
                    <a:pt x="4048" y="7254"/>
                  </a:cubicBezTo>
                  <a:cubicBezTo>
                    <a:pt x="3501" y="7254"/>
                    <a:pt x="2977" y="7040"/>
                    <a:pt x="2596" y="6635"/>
                  </a:cubicBezTo>
                  <a:cubicBezTo>
                    <a:pt x="2370" y="6421"/>
                    <a:pt x="2191" y="6135"/>
                    <a:pt x="2084" y="5837"/>
                  </a:cubicBezTo>
                  <a:lnTo>
                    <a:pt x="3393" y="4527"/>
                  </a:lnTo>
                  <a:cubicBezTo>
                    <a:pt x="3572" y="4349"/>
                    <a:pt x="3810" y="4254"/>
                    <a:pt x="4048" y="4254"/>
                  </a:cubicBezTo>
                  <a:cubicBezTo>
                    <a:pt x="4286" y="4254"/>
                    <a:pt x="4525" y="4361"/>
                    <a:pt x="4703" y="4527"/>
                  </a:cubicBezTo>
                  <a:cubicBezTo>
                    <a:pt x="4798" y="4611"/>
                    <a:pt x="4870" y="4718"/>
                    <a:pt x="4917" y="4837"/>
                  </a:cubicBezTo>
                  <a:cubicBezTo>
                    <a:pt x="4936" y="4910"/>
                    <a:pt x="5002" y="4941"/>
                    <a:pt x="5065" y="4941"/>
                  </a:cubicBezTo>
                  <a:cubicBezTo>
                    <a:pt x="5084" y="4941"/>
                    <a:pt x="5103" y="4938"/>
                    <a:pt x="5120" y="4932"/>
                  </a:cubicBezTo>
                  <a:cubicBezTo>
                    <a:pt x="5215" y="4897"/>
                    <a:pt x="5239" y="4789"/>
                    <a:pt x="5215" y="4718"/>
                  </a:cubicBezTo>
                  <a:cubicBezTo>
                    <a:pt x="5156" y="4551"/>
                    <a:pt x="5048" y="4420"/>
                    <a:pt x="4929" y="4301"/>
                  </a:cubicBezTo>
                  <a:cubicBezTo>
                    <a:pt x="4691" y="4063"/>
                    <a:pt x="4382" y="3932"/>
                    <a:pt x="4036" y="3932"/>
                  </a:cubicBezTo>
                  <a:cubicBezTo>
                    <a:pt x="3691" y="3932"/>
                    <a:pt x="3382" y="4063"/>
                    <a:pt x="3143" y="4301"/>
                  </a:cubicBezTo>
                  <a:lnTo>
                    <a:pt x="1786" y="5659"/>
                  </a:lnTo>
                  <a:cubicBezTo>
                    <a:pt x="1762" y="5670"/>
                    <a:pt x="1738" y="5682"/>
                    <a:pt x="1727" y="5718"/>
                  </a:cubicBezTo>
                  <a:lnTo>
                    <a:pt x="369" y="7075"/>
                  </a:lnTo>
                  <a:cubicBezTo>
                    <a:pt x="131" y="7314"/>
                    <a:pt x="0" y="7623"/>
                    <a:pt x="0" y="7968"/>
                  </a:cubicBezTo>
                  <a:cubicBezTo>
                    <a:pt x="0" y="8302"/>
                    <a:pt x="131" y="8623"/>
                    <a:pt x="369" y="8861"/>
                  </a:cubicBezTo>
                  <a:cubicBezTo>
                    <a:pt x="607" y="9099"/>
                    <a:pt x="929" y="9230"/>
                    <a:pt x="1262" y="9230"/>
                  </a:cubicBezTo>
                  <a:cubicBezTo>
                    <a:pt x="1608" y="9230"/>
                    <a:pt x="1917" y="9099"/>
                    <a:pt x="2155" y="8861"/>
                  </a:cubicBezTo>
                  <a:lnTo>
                    <a:pt x="3036" y="7980"/>
                  </a:lnTo>
                  <a:cubicBezTo>
                    <a:pt x="3096" y="7921"/>
                    <a:pt x="3096" y="7814"/>
                    <a:pt x="3036" y="7742"/>
                  </a:cubicBezTo>
                  <a:cubicBezTo>
                    <a:pt x="3006" y="7712"/>
                    <a:pt x="2965" y="7697"/>
                    <a:pt x="2922" y="7697"/>
                  </a:cubicBezTo>
                  <a:cubicBezTo>
                    <a:pt x="2879" y="7697"/>
                    <a:pt x="2834" y="7712"/>
                    <a:pt x="2798" y="7742"/>
                  </a:cubicBezTo>
                  <a:lnTo>
                    <a:pt x="1917" y="8623"/>
                  </a:lnTo>
                  <a:cubicBezTo>
                    <a:pt x="1738" y="8802"/>
                    <a:pt x="1500" y="8885"/>
                    <a:pt x="1262" y="8885"/>
                  </a:cubicBezTo>
                  <a:cubicBezTo>
                    <a:pt x="1012" y="8885"/>
                    <a:pt x="786" y="8778"/>
                    <a:pt x="607" y="8623"/>
                  </a:cubicBezTo>
                  <a:cubicBezTo>
                    <a:pt x="429" y="8445"/>
                    <a:pt x="345" y="8206"/>
                    <a:pt x="345" y="7968"/>
                  </a:cubicBezTo>
                  <a:cubicBezTo>
                    <a:pt x="345" y="7706"/>
                    <a:pt x="453" y="7492"/>
                    <a:pt x="607" y="7314"/>
                  </a:cubicBezTo>
                  <a:lnTo>
                    <a:pt x="1822" y="6099"/>
                  </a:lnTo>
                  <a:cubicBezTo>
                    <a:pt x="1941" y="6397"/>
                    <a:pt x="2119" y="6671"/>
                    <a:pt x="2334" y="6897"/>
                  </a:cubicBezTo>
                  <a:cubicBezTo>
                    <a:pt x="2786" y="7337"/>
                    <a:pt x="3393" y="7587"/>
                    <a:pt x="4036" y="7587"/>
                  </a:cubicBezTo>
                  <a:cubicBezTo>
                    <a:pt x="4679" y="7587"/>
                    <a:pt x="5287" y="7337"/>
                    <a:pt x="5727" y="6897"/>
                  </a:cubicBezTo>
                  <a:lnTo>
                    <a:pt x="8501" y="4123"/>
                  </a:lnTo>
                  <a:cubicBezTo>
                    <a:pt x="9418" y="3158"/>
                    <a:pt x="9418" y="1634"/>
                    <a:pt x="8501" y="706"/>
                  </a:cubicBezTo>
                  <a:cubicBezTo>
                    <a:pt x="8031" y="235"/>
                    <a:pt x="7418" y="0"/>
                    <a:pt x="6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63"/>
          <p:cNvGrpSpPr/>
          <p:nvPr/>
        </p:nvGrpSpPr>
        <p:grpSpPr>
          <a:xfrm>
            <a:off x="3830927" y="3613459"/>
            <a:ext cx="360359" cy="359988"/>
            <a:chOff x="2497275" y="2744159"/>
            <a:chExt cx="370930" cy="370549"/>
          </a:xfrm>
        </p:grpSpPr>
        <p:sp>
          <p:nvSpPr>
            <p:cNvPr id="1128" name="Google Shape;1128;p63"/>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3"/>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3"/>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3"/>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3"/>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3"/>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63"/>
          <p:cNvGrpSpPr/>
          <p:nvPr/>
        </p:nvGrpSpPr>
        <p:grpSpPr>
          <a:xfrm>
            <a:off x="4400890" y="2671277"/>
            <a:ext cx="342207" cy="336545"/>
            <a:chOff x="860940" y="2746477"/>
            <a:chExt cx="371883" cy="365691"/>
          </a:xfrm>
        </p:grpSpPr>
        <p:sp>
          <p:nvSpPr>
            <p:cNvPr id="1135" name="Google Shape;1135;p63"/>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3"/>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3"/>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3"/>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3"/>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63"/>
          <p:cNvGrpSpPr/>
          <p:nvPr/>
        </p:nvGrpSpPr>
        <p:grpSpPr>
          <a:xfrm>
            <a:off x="3830999" y="1713631"/>
            <a:ext cx="360346" cy="343982"/>
            <a:chOff x="4126815" y="2760704"/>
            <a:chExt cx="380393" cy="363118"/>
          </a:xfrm>
        </p:grpSpPr>
        <p:sp>
          <p:nvSpPr>
            <p:cNvPr id="1141" name="Google Shape;1141;p63"/>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3"/>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3"/>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3"/>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63"/>
          <p:cNvGrpSpPr/>
          <p:nvPr/>
        </p:nvGrpSpPr>
        <p:grpSpPr>
          <a:xfrm>
            <a:off x="5425170" y="2700999"/>
            <a:ext cx="342210" cy="277422"/>
            <a:chOff x="5220616" y="2791061"/>
            <a:chExt cx="373185" cy="302466"/>
          </a:xfrm>
        </p:grpSpPr>
        <p:sp>
          <p:nvSpPr>
            <p:cNvPr id="1146" name="Google Shape;1146;p63"/>
            <p:cNvSpPr/>
            <p:nvPr/>
          </p:nvSpPr>
          <p:spPr>
            <a:xfrm>
              <a:off x="5220616" y="2791061"/>
              <a:ext cx="373185" cy="302466"/>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3"/>
            <p:cNvSpPr/>
            <p:nvPr/>
          </p:nvSpPr>
          <p:spPr>
            <a:xfrm>
              <a:off x="5244432" y="2849268"/>
              <a:ext cx="326314" cy="11368"/>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3"/>
            <p:cNvSpPr/>
            <p:nvPr/>
          </p:nvSpPr>
          <p:spPr>
            <a:xfrm>
              <a:off x="5261834" y="2896139"/>
              <a:ext cx="46521" cy="11400"/>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3"/>
            <p:cNvSpPr/>
            <p:nvPr/>
          </p:nvSpPr>
          <p:spPr>
            <a:xfrm>
              <a:off x="5343507" y="2896139"/>
              <a:ext cx="46521" cy="11400"/>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3"/>
            <p:cNvSpPr/>
            <p:nvPr/>
          </p:nvSpPr>
          <p:spPr>
            <a:xfrm>
              <a:off x="5506823" y="2896139"/>
              <a:ext cx="46172" cy="11400"/>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3"/>
            <p:cNvSpPr/>
            <p:nvPr/>
          </p:nvSpPr>
          <p:spPr>
            <a:xfrm>
              <a:off x="5261834" y="2942660"/>
              <a:ext cx="46521" cy="11368"/>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3"/>
            <p:cNvSpPr/>
            <p:nvPr/>
          </p:nvSpPr>
          <p:spPr>
            <a:xfrm>
              <a:off x="5424768" y="2942660"/>
              <a:ext cx="46553" cy="11368"/>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3"/>
            <p:cNvSpPr/>
            <p:nvPr/>
          </p:nvSpPr>
          <p:spPr>
            <a:xfrm>
              <a:off x="5261834" y="2989149"/>
              <a:ext cx="46521" cy="11400"/>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3"/>
            <p:cNvSpPr/>
            <p:nvPr/>
          </p:nvSpPr>
          <p:spPr>
            <a:xfrm>
              <a:off x="5343507" y="2989149"/>
              <a:ext cx="46521" cy="11400"/>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3"/>
            <p:cNvSpPr/>
            <p:nvPr/>
          </p:nvSpPr>
          <p:spPr>
            <a:xfrm>
              <a:off x="5506823" y="2989149"/>
              <a:ext cx="46172" cy="11400"/>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3"/>
            <p:cNvSpPr/>
            <p:nvPr/>
          </p:nvSpPr>
          <p:spPr>
            <a:xfrm>
              <a:off x="5343507" y="3036051"/>
              <a:ext cx="46521" cy="10987"/>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3"/>
            <p:cNvSpPr/>
            <p:nvPr/>
          </p:nvSpPr>
          <p:spPr>
            <a:xfrm>
              <a:off x="5424768" y="3036051"/>
              <a:ext cx="46553" cy="10987"/>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3"/>
            <p:cNvSpPr/>
            <p:nvPr/>
          </p:nvSpPr>
          <p:spPr>
            <a:xfrm>
              <a:off x="5506823" y="3036051"/>
              <a:ext cx="46172" cy="10987"/>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3"/>
            <p:cNvSpPr/>
            <p:nvPr/>
          </p:nvSpPr>
          <p:spPr>
            <a:xfrm>
              <a:off x="5343126" y="2930752"/>
              <a:ext cx="46902" cy="33851"/>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3"/>
            <p:cNvSpPr/>
            <p:nvPr/>
          </p:nvSpPr>
          <p:spPr>
            <a:xfrm>
              <a:off x="5506442" y="2930752"/>
              <a:ext cx="47283" cy="33851"/>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3"/>
            <p:cNvSpPr/>
            <p:nvPr/>
          </p:nvSpPr>
          <p:spPr>
            <a:xfrm>
              <a:off x="5424419" y="2977336"/>
              <a:ext cx="47283" cy="34168"/>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3"/>
            <p:cNvSpPr/>
            <p:nvPr/>
          </p:nvSpPr>
          <p:spPr>
            <a:xfrm>
              <a:off x="5261453" y="3024143"/>
              <a:ext cx="47283" cy="33851"/>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3"/>
            <p:cNvSpPr/>
            <p:nvPr/>
          </p:nvSpPr>
          <p:spPr>
            <a:xfrm>
              <a:off x="5424419" y="2884231"/>
              <a:ext cx="47283" cy="33883"/>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63"/>
          <p:cNvGrpSpPr/>
          <p:nvPr/>
        </p:nvGrpSpPr>
        <p:grpSpPr>
          <a:xfrm>
            <a:off x="5028191" y="3601725"/>
            <a:ext cx="209107" cy="383442"/>
            <a:chOff x="4218333" y="3184982"/>
            <a:chExt cx="209107" cy="383442"/>
          </a:xfrm>
        </p:grpSpPr>
        <p:sp>
          <p:nvSpPr>
            <p:cNvPr id="1165" name="Google Shape;1165;p63"/>
            <p:cNvSpPr/>
            <p:nvPr/>
          </p:nvSpPr>
          <p:spPr>
            <a:xfrm>
              <a:off x="4218333" y="3184982"/>
              <a:ext cx="207963" cy="117652"/>
            </a:xfrm>
            <a:custGeom>
              <a:avLst/>
              <a:gdLst/>
              <a:ahLst/>
              <a:cxnLst/>
              <a:rect l="l" t="t" r="r" b="b"/>
              <a:pathLst>
                <a:path w="6549" h="3705" extrusionOk="0">
                  <a:moveTo>
                    <a:pt x="3270" y="1"/>
                  </a:moveTo>
                  <a:cubicBezTo>
                    <a:pt x="3116" y="1"/>
                    <a:pt x="3003" y="73"/>
                    <a:pt x="3024" y="216"/>
                  </a:cubicBezTo>
                  <a:cubicBezTo>
                    <a:pt x="3035" y="314"/>
                    <a:pt x="3116" y="372"/>
                    <a:pt x="3212" y="372"/>
                  </a:cubicBezTo>
                  <a:cubicBezTo>
                    <a:pt x="3221" y="372"/>
                    <a:pt x="3230" y="371"/>
                    <a:pt x="3239" y="370"/>
                  </a:cubicBezTo>
                  <a:cubicBezTo>
                    <a:pt x="3257" y="367"/>
                    <a:pt x="3275" y="365"/>
                    <a:pt x="3293" y="365"/>
                  </a:cubicBezTo>
                  <a:cubicBezTo>
                    <a:pt x="3448" y="365"/>
                    <a:pt x="3572" y="497"/>
                    <a:pt x="3572" y="668"/>
                  </a:cubicBezTo>
                  <a:lnTo>
                    <a:pt x="3572" y="763"/>
                  </a:lnTo>
                  <a:lnTo>
                    <a:pt x="2977" y="763"/>
                  </a:lnTo>
                  <a:lnTo>
                    <a:pt x="2977" y="704"/>
                  </a:lnTo>
                  <a:cubicBezTo>
                    <a:pt x="2977" y="609"/>
                    <a:pt x="2905" y="525"/>
                    <a:pt x="2798" y="525"/>
                  </a:cubicBezTo>
                  <a:cubicBezTo>
                    <a:pt x="2691" y="525"/>
                    <a:pt x="2619" y="609"/>
                    <a:pt x="2619" y="704"/>
                  </a:cubicBezTo>
                  <a:lnTo>
                    <a:pt x="2619" y="763"/>
                  </a:lnTo>
                  <a:lnTo>
                    <a:pt x="1524" y="763"/>
                  </a:lnTo>
                  <a:cubicBezTo>
                    <a:pt x="1417" y="763"/>
                    <a:pt x="1345" y="847"/>
                    <a:pt x="1345" y="942"/>
                  </a:cubicBezTo>
                  <a:cubicBezTo>
                    <a:pt x="1345" y="1049"/>
                    <a:pt x="1417" y="1120"/>
                    <a:pt x="1524" y="1120"/>
                  </a:cubicBezTo>
                  <a:lnTo>
                    <a:pt x="6072" y="1120"/>
                  </a:lnTo>
                  <a:cubicBezTo>
                    <a:pt x="6132" y="1120"/>
                    <a:pt x="6191" y="1180"/>
                    <a:pt x="6191" y="1240"/>
                  </a:cubicBezTo>
                  <a:lnTo>
                    <a:pt x="6191" y="1644"/>
                  </a:lnTo>
                  <a:cubicBezTo>
                    <a:pt x="6191" y="1704"/>
                    <a:pt x="6132" y="1763"/>
                    <a:pt x="6072" y="1763"/>
                  </a:cubicBezTo>
                  <a:lnTo>
                    <a:pt x="476" y="1763"/>
                  </a:lnTo>
                  <a:cubicBezTo>
                    <a:pt x="417" y="1763"/>
                    <a:pt x="357" y="1704"/>
                    <a:pt x="357" y="1644"/>
                  </a:cubicBezTo>
                  <a:lnTo>
                    <a:pt x="357" y="1240"/>
                  </a:lnTo>
                  <a:cubicBezTo>
                    <a:pt x="357" y="1180"/>
                    <a:pt x="417" y="1120"/>
                    <a:pt x="476" y="1120"/>
                  </a:cubicBezTo>
                  <a:lnTo>
                    <a:pt x="810" y="1120"/>
                  </a:lnTo>
                  <a:cubicBezTo>
                    <a:pt x="917" y="1120"/>
                    <a:pt x="988" y="1049"/>
                    <a:pt x="988" y="942"/>
                  </a:cubicBezTo>
                  <a:cubicBezTo>
                    <a:pt x="988" y="847"/>
                    <a:pt x="917" y="763"/>
                    <a:pt x="810" y="763"/>
                  </a:cubicBezTo>
                  <a:lnTo>
                    <a:pt x="476" y="763"/>
                  </a:lnTo>
                  <a:cubicBezTo>
                    <a:pt x="214" y="763"/>
                    <a:pt x="0" y="978"/>
                    <a:pt x="0" y="1240"/>
                  </a:cubicBezTo>
                  <a:lnTo>
                    <a:pt x="0" y="1644"/>
                  </a:lnTo>
                  <a:cubicBezTo>
                    <a:pt x="0" y="1918"/>
                    <a:pt x="214" y="2121"/>
                    <a:pt x="476" y="2121"/>
                  </a:cubicBezTo>
                  <a:lnTo>
                    <a:pt x="607" y="2121"/>
                  </a:lnTo>
                  <a:lnTo>
                    <a:pt x="607" y="3526"/>
                  </a:lnTo>
                  <a:cubicBezTo>
                    <a:pt x="607" y="3621"/>
                    <a:pt x="691" y="3704"/>
                    <a:pt x="798" y="3704"/>
                  </a:cubicBezTo>
                  <a:cubicBezTo>
                    <a:pt x="893" y="3704"/>
                    <a:pt x="976" y="3621"/>
                    <a:pt x="976" y="3526"/>
                  </a:cubicBezTo>
                  <a:lnTo>
                    <a:pt x="976" y="2121"/>
                  </a:lnTo>
                  <a:lnTo>
                    <a:pt x="5584" y="2121"/>
                  </a:lnTo>
                  <a:lnTo>
                    <a:pt x="5584" y="2573"/>
                  </a:lnTo>
                  <a:cubicBezTo>
                    <a:pt x="5584" y="2668"/>
                    <a:pt x="5656" y="2752"/>
                    <a:pt x="5763" y="2752"/>
                  </a:cubicBezTo>
                  <a:cubicBezTo>
                    <a:pt x="5870" y="2752"/>
                    <a:pt x="5941" y="2668"/>
                    <a:pt x="5941" y="2573"/>
                  </a:cubicBezTo>
                  <a:lnTo>
                    <a:pt x="5941" y="2121"/>
                  </a:lnTo>
                  <a:lnTo>
                    <a:pt x="6072" y="2121"/>
                  </a:lnTo>
                  <a:cubicBezTo>
                    <a:pt x="6346" y="2121"/>
                    <a:pt x="6549" y="1918"/>
                    <a:pt x="6549" y="1644"/>
                  </a:cubicBezTo>
                  <a:lnTo>
                    <a:pt x="6549" y="1240"/>
                  </a:lnTo>
                  <a:cubicBezTo>
                    <a:pt x="6549" y="978"/>
                    <a:pt x="6346" y="763"/>
                    <a:pt x="6072" y="763"/>
                  </a:cubicBezTo>
                  <a:lnTo>
                    <a:pt x="3929" y="763"/>
                  </a:lnTo>
                  <a:lnTo>
                    <a:pt x="3929" y="668"/>
                  </a:lnTo>
                  <a:cubicBezTo>
                    <a:pt x="3929" y="221"/>
                    <a:pt x="3539" y="1"/>
                    <a:pt x="3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3"/>
            <p:cNvSpPr/>
            <p:nvPr/>
          </p:nvSpPr>
          <p:spPr>
            <a:xfrm>
              <a:off x="4218333" y="3282946"/>
              <a:ext cx="209107" cy="285477"/>
            </a:xfrm>
            <a:custGeom>
              <a:avLst/>
              <a:gdLst/>
              <a:ahLst/>
              <a:cxnLst/>
              <a:rect l="l" t="t" r="r" b="b"/>
              <a:pathLst>
                <a:path w="6585" h="8990" extrusionOk="0">
                  <a:moveTo>
                    <a:pt x="3215" y="5120"/>
                  </a:moveTo>
                  <a:cubicBezTo>
                    <a:pt x="2965" y="5655"/>
                    <a:pt x="2107" y="7477"/>
                    <a:pt x="1643" y="8442"/>
                  </a:cubicBezTo>
                  <a:cubicBezTo>
                    <a:pt x="1596" y="8537"/>
                    <a:pt x="1512" y="8572"/>
                    <a:pt x="1417" y="8572"/>
                  </a:cubicBezTo>
                  <a:cubicBezTo>
                    <a:pt x="1369" y="8572"/>
                    <a:pt x="1345" y="8561"/>
                    <a:pt x="1310" y="8549"/>
                  </a:cubicBezTo>
                  <a:cubicBezTo>
                    <a:pt x="1191" y="8489"/>
                    <a:pt x="1131" y="8334"/>
                    <a:pt x="1191" y="8215"/>
                  </a:cubicBezTo>
                  <a:lnTo>
                    <a:pt x="2667" y="5120"/>
                  </a:lnTo>
                  <a:close/>
                  <a:moveTo>
                    <a:pt x="3870" y="5120"/>
                  </a:moveTo>
                  <a:lnTo>
                    <a:pt x="5346" y="8215"/>
                  </a:lnTo>
                  <a:cubicBezTo>
                    <a:pt x="5406" y="8334"/>
                    <a:pt x="5358" y="8489"/>
                    <a:pt x="5227" y="8549"/>
                  </a:cubicBezTo>
                  <a:cubicBezTo>
                    <a:pt x="5203" y="8561"/>
                    <a:pt x="5155" y="8572"/>
                    <a:pt x="5120" y="8572"/>
                  </a:cubicBezTo>
                  <a:cubicBezTo>
                    <a:pt x="5036" y="8572"/>
                    <a:pt x="4941" y="8513"/>
                    <a:pt x="4905" y="8442"/>
                  </a:cubicBezTo>
                  <a:lnTo>
                    <a:pt x="3870" y="6287"/>
                  </a:lnTo>
                  <a:cubicBezTo>
                    <a:pt x="3870" y="6287"/>
                    <a:pt x="3489" y="5465"/>
                    <a:pt x="3477" y="5417"/>
                  </a:cubicBezTo>
                  <a:cubicBezTo>
                    <a:pt x="3572" y="5203"/>
                    <a:pt x="3608" y="5144"/>
                    <a:pt x="3608" y="5120"/>
                  </a:cubicBezTo>
                  <a:close/>
                  <a:moveTo>
                    <a:pt x="3274" y="5834"/>
                  </a:moveTo>
                  <a:lnTo>
                    <a:pt x="3536" y="6358"/>
                  </a:lnTo>
                  <a:lnTo>
                    <a:pt x="3536" y="8370"/>
                  </a:lnTo>
                  <a:cubicBezTo>
                    <a:pt x="3536" y="8501"/>
                    <a:pt x="3417" y="8620"/>
                    <a:pt x="3274" y="8620"/>
                  </a:cubicBezTo>
                  <a:cubicBezTo>
                    <a:pt x="3143" y="8620"/>
                    <a:pt x="3024" y="8501"/>
                    <a:pt x="3024" y="8370"/>
                  </a:cubicBezTo>
                  <a:lnTo>
                    <a:pt x="3024" y="6358"/>
                  </a:lnTo>
                  <a:lnTo>
                    <a:pt x="3274" y="5834"/>
                  </a:lnTo>
                  <a:close/>
                  <a:moveTo>
                    <a:pt x="5763" y="0"/>
                  </a:moveTo>
                  <a:cubicBezTo>
                    <a:pt x="5656" y="0"/>
                    <a:pt x="5584" y="71"/>
                    <a:pt x="5584" y="179"/>
                  </a:cubicBezTo>
                  <a:lnTo>
                    <a:pt x="5584" y="3774"/>
                  </a:lnTo>
                  <a:lnTo>
                    <a:pt x="976" y="3774"/>
                  </a:lnTo>
                  <a:lnTo>
                    <a:pt x="976" y="1131"/>
                  </a:lnTo>
                  <a:cubicBezTo>
                    <a:pt x="976" y="1024"/>
                    <a:pt x="893" y="953"/>
                    <a:pt x="798" y="953"/>
                  </a:cubicBezTo>
                  <a:cubicBezTo>
                    <a:pt x="691" y="953"/>
                    <a:pt x="607" y="1024"/>
                    <a:pt x="607" y="1131"/>
                  </a:cubicBezTo>
                  <a:lnTo>
                    <a:pt x="607" y="3774"/>
                  </a:lnTo>
                  <a:lnTo>
                    <a:pt x="476" y="3774"/>
                  </a:lnTo>
                  <a:cubicBezTo>
                    <a:pt x="214" y="3774"/>
                    <a:pt x="0" y="3977"/>
                    <a:pt x="0" y="4251"/>
                  </a:cubicBezTo>
                  <a:lnTo>
                    <a:pt x="0" y="4643"/>
                  </a:lnTo>
                  <a:cubicBezTo>
                    <a:pt x="0" y="4917"/>
                    <a:pt x="214" y="5120"/>
                    <a:pt x="476" y="5120"/>
                  </a:cubicBezTo>
                  <a:lnTo>
                    <a:pt x="2286" y="5120"/>
                  </a:lnTo>
                  <a:lnTo>
                    <a:pt x="881" y="8072"/>
                  </a:lnTo>
                  <a:cubicBezTo>
                    <a:pt x="738" y="8370"/>
                    <a:pt x="869" y="8739"/>
                    <a:pt x="1167" y="8870"/>
                  </a:cubicBezTo>
                  <a:cubicBezTo>
                    <a:pt x="1250" y="8918"/>
                    <a:pt x="1334" y="8930"/>
                    <a:pt x="1429" y="8930"/>
                  </a:cubicBezTo>
                  <a:cubicBezTo>
                    <a:pt x="1667" y="8930"/>
                    <a:pt x="1881" y="8799"/>
                    <a:pt x="1988" y="8596"/>
                  </a:cubicBezTo>
                  <a:lnTo>
                    <a:pt x="2679" y="7120"/>
                  </a:lnTo>
                  <a:lnTo>
                    <a:pt x="2679" y="8382"/>
                  </a:lnTo>
                  <a:cubicBezTo>
                    <a:pt x="2679" y="8715"/>
                    <a:pt x="2953" y="8989"/>
                    <a:pt x="3298" y="8989"/>
                  </a:cubicBezTo>
                  <a:cubicBezTo>
                    <a:pt x="3620" y="8989"/>
                    <a:pt x="3905" y="8727"/>
                    <a:pt x="3905" y="8382"/>
                  </a:cubicBezTo>
                  <a:lnTo>
                    <a:pt x="3905" y="7120"/>
                  </a:lnTo>
                  <a:lnTo>
                    <a:pt x="4608" y="8596"/>
                  </a:lnTo>
                  <a:cubicBezTo>
                    <a:pt x="4703" y="8799"/>
                    <a:pt x="4917" y="8930"/>
                    <a:pt x="5155" y="8930"/>
                  </a:cubicBezTo>
                  <a:cubicBezTo>
                    <a:pt x="5239" y="8930"/>
                    <a:pt x="5334" y="8918"/>
                    <a:pt x="5417" y="8870"/>
                  </a:cubicBezTo>
                  <a:cubicBezTo>
                    <a:pt x="5715" y="8727"/>
                    <a:pt x="5858" y="8370"/>
                    <a:pt x="5703" y="8072"/>
                  </a:cubicBezTo>
                  <a:lnTo>
                    <a:pt x="4310" y="5120"/>
                  </a:lnTo>
                  <a:lnTo>
                    <a:pt x="5060" y="5120"/>
                  </a:lnTo>
                  <a:cubicBezTo>
                    <a:pt x="5167" y="5120"/>
                    <a:pt x="5239" y="5048"/>
                    <a:pt x="5239" y="4941"/>
                  </a:cubicBezTo>
                  <a:cubicBezTo>
                    <a:pt x="5239" y="4846"/>
                    <a:pt x="5167" y="4763"/>
                    <a:pt x="5060" y="4763"/>
                  </a:cubicBezTo>
                  <a:lnTo>
                    <a:pt x="512" y="4763"/>
                  </a:lnTo>
                  <a:cubicBezTo>
                    <a:pt x="453" y="4763"/>
                    <a:pt x="393" y="4703"/>
                    <a:pt x="393" y="4643"/>
                  </a:cubicBezTo>
                  <a:lnTo>
                    <a:pt x="393" y="4251"/>
                  </a:lnTo>
                  <a:cubicBezTo>
                    <a:pt x="393" y="4191"/>
                    <a:pt x="453" y="4131"/>
                    <a:pt x="512" y="4131"/>
                  </a:cubicBezTo>
                  <a:lnTo>
                    <a:pt x="6108" y="4131"/>
                  </a:lnTo>
                  <a:cubicBezTo>
                    <a:pt x="6168" y="4131"/>
                    <a:pt x="6227" y="4191"/>
                    <a:pt x="6227" y="4251"/>
                  </a:cubicBezTo>
                  <a:lnTo>
                    <a:pt x="6227" y="4643"/>
                  </a:lnTo>
                  <a:cubicBezTo>
                    <a:pt x="6227" y="4703"/>
                    <a:pt x="6168" y="4763"/>
                    <a:pt x="6108" y="4763"/>
                  </a:cubicBezTo>
                  <a:lnTo>
                    <a:pt x="5775" y="4763"/>
                  </a:lnTo>
                  <a:cubicBezTo>
                    <a:pt x="5679" y="4763"/>
                    <a:pt x="5596" y="4846"/>
                    <a:pt x="5596" y="4941"/>
                  </a:cubicBezTo>
                  <a:cubicBezTo>
                    <a:pt x="5596" y="5048"/>
                    <a:pt x="5679" y="5120"/>
                    <a:pt x="5775" y="5120"/>
                  </a:cubicBezTo>
                  <a:lnTo>
                    <a:pt x="6108" y="5120"/>
                  </a:lnTo>
                  <a:cubicBezTo>
                    <a:pt x="6370" y="5120"/>
                    <a:pt x="6584" y="4917"/>
                    <a:pt x="6584" y="4643"/>
                  </a:cubicBezTo>
                  <a:lnTo>
                    <a:pt x="6584" y="4251"/>
                  </a:lnTo>
                  <a:cubicBezTo>
                    <a:pt x="6549" y="3977"/>
                    <a:pt x="6346" y="3774"/>
                    <a:pt x="6072" y="3774"/>
                  </a:cubicBezTo>
                  <a:lnTo>
                    <a:pt x="5941" y="3774"/>
                  </a:lnTo>
                  <a:lnTo>
                    <a:pt x="5941" y="179"/>
                  </a:lnTo>
                  <a:cubicBezTo>
                    <a:pt x="5941" y="71"/>
                    <a:pt x="5870" y="0"/>
                    <a:pt x="5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01"/>
                                        </p:tgtEl>
                                        <p:attrNameLst>
                                          <p:attrName>style.visibility</p:attrName>
                                        </p:attrNameLst>
                                      </p:cBhvr>
                                      <p:to>
                                        <p:strVal val="visible"/>
                                      </p:to>
                                    </p:set>
                                    <p:anim calcmode="lin" valueType="num">
                                      <p:cBhvr additive="base">
                                        <p:cTn id="7" dur="500"/>
                                        <p:tgtEl>
                                          <p:spTgt spid="1101"/>
                                        </p:tgtEl>
                                        <p:attrNameLst>
                                          <p:attrName>ppt_y</p:attrName>
                                        </p:attrNameLst>
                                      </p:cBhvr>
                                      <p:tavLst>
                                        <p:tav tm="0">
                                          <p:val>
                                            <p:strVal val="#ppt_y+#ppt_h*1.125000"/>
                                          </p:val>
                                        </p:tav>
                                        <p:tav tm="100000">
                                          <p:val>
                                            <p:strVal val="#ppt_y"/>
                                          </p:val>
                                        </p:tav>
                                      </p:tavLst>
                                    </p:anim>
                                    <p:animEffect transition="in" filter="wipe(up)">
                                      <p:cBhvr>
                                        <p:cTn id="8" dur="500"/>
                                        <p:tgtEl>
                                          <p:spTgt spid="1101"/>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0"/>
                                        </p:tgtEl>
                                        <p:attrNameLst>
                                          <p:attrName>style.visibility</p:attrName>
                                        </p:attrNameLst>
                                      </p:cBhvr>
                                      <p:to>
                                        <p:strVal val="visible"/>
                                      </p:to>
                                    </p:set>
                                    <p:anim calcmode="lin" valueType="num">
                                      <p:cBhvr additive="base">
                                        <p:cTn id="13" dur="500" fill="hold"/>
                                        <p:tgtEl>
                                          <p:spTgt spid="1120"/>
                                        </p:tgtEl>
                                        <p:attrNameLst>
                                          <p:attrName>ppt_x</p:attrName>
                                        </p:attrNameLst>
                                      </p:cBhvr>
                                      <p:tavLst>
                                        <p:tav tm="0">
                                          <p:val>
                                            <p:strVal val="#ppt_x"/>
                                          </p:val>
                                        </p:tav>
                                        <p:tav tm="100000">
                                          <p:val>
                                            <p:strVal val="#ppt_x"/>
                                          </p:val>
                                        </p:tav>
                                      </p:tavLst>
                                    </p:anim>
                                    <p:anim calcmode="lin" valueType="num">
                                      <p:cBhvr additive="base">
                                        <p:cTn id="14" dur="500" fill="hold"/>
                                        <p:tgtEl>
                                          <p:spTgt spid="11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34"/>
                                        </p:tgtEl>
                                        <p:attrNameLst>
                                          <p:attrName>style.visibility</p:attrName>
                                        </p:attrNameLst>
                                      </p:cBhvr>
                                      <p:to>
                                        <p:strVal val="visible"/>
                                      </p:to>
                                    </p:set>
                                    <p:anim calcmode="lin" valueType="num">
                                      <p:cBhvr additive="base">
                                        <p:cTn id="17" dur="500" fill="hold"/>
                                        <p:tgtEl>
                                          <p:spTgt spid="1134"/>
                                        </p:tgtEl>
                                        <p:attrNameLst>
                                          <p:attrName>ppt_x</p:attrName>
                                        </p:attrNameLst>
                                      </p:cBhvr>
                                      <p:tavLst>
                                        <p:tav tm="0">
                                          <p:val>
                                            <p:strVal val="#ppt_x"/>
                                          </p:val>
                                        </p:tav>
                                        <p:tav tm="100000">
                                          <p:val>
                                            <p:strVal val="#ppt_x"/>
                                          </p:val>
                                        </p:tav>
                                      </p:tavLst>
                                    </p:anim>
                                    <p:anim calcmode="lin" valueType="num">
                                      <p:cBhvr additive="base">
                                        <p:cTn id="18" dur="500" fill="hold"/>
                                        <p:tgtEl>
                                          <p:spTgt spid="11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115"/>
                                        </p:tgtEl>
                                        <p:attrNameLst>
                                          <p:attrName>style.visibility</p:attrName>
                                        </p:attrNameLst>
                                      </p:cBhvr>
                                      <p:to>
                                        <p:strVal val="visible"/>
                                      </p:to>
                                    </p:set>
                                    <p:animEffect transition="in" filter="fade">
                                      <p:cBhvr>
                                        <p:cTn id="23" dur="2000"/>
                                        <p:tgtEl>
                                          <p:spTgt spid="1115"/>
                                        </p:tgtEl>
                                      </p:cBhvr>
                                    </p:animEffect>
                                    <p:anim calcmode="lin" valueType="num">
                                      <p:cBhvr>
                                        <p:cTn id="24" dur="2000" fill="hold"/>
                                        <p:tgtEl>
                                          <p:spTgt spid="1115"/>
                                        </p:tgtEl>
                                        <p:attrNameLst>
                                          <p:attrName>ppt_w</p:attrName>
                                        </p:attrNameLst>
                                      </p:cBhvr>
                                      <p:tavLst>
                                        <p:tav tm="0" fmla="#ppt_w*sin(2.5*pi*$)">
                                          <p:val>
                                            <p:fltVal val="0"/>
                                          </p:val>
                                        </p:tav>
                                        <p:tav tm="100000">
                                          <p:val>
                                            <p:fltVal val="1"/>
                                          </p:val>
                                        </p:tav>
                                      </p:tavLst>
                                    </p:anim>
                                    <p:anim calcmode="lin" valueType="num">
                                      <p:cBhvr>
                                        <p:cTn id="25" dur="2000" fill="hold"/>
                                        <p:tgtEl>
                                          <p:spTgt spid="1115"/>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124"/>
                                        </p:tgtEl>
                                        <p:attrNameLst>
                                          <p:attrName>style.visibility</p:attrName>
                                        </p:attrNameLst>
                                      </p:cBhvr>
                                      <p:to>
                                        <p:strVal val="visible"/>
                                      </p:to>
                                    </p:set>
                                    <p:animEffect transition="in" filter="fade">
                                      <p:cBhvr>
                                        <p:cTn id="28" dur="2000"/>
                                        <p:tgtEl>
                                          <p:spTgt spid="1124"/>
                                        </p:tgtEl>
                                      </p:cBhvr>
                                    </p:animEffect>
                                    <p:anim calcmode="lin" valueType="num">
                                      <p:cBhvr>
                                        <p:cTn id="29" dur="2000" fill="hold"/>
                                        <p:tgtEl>
                                          <p:spTgt spid="1124"/>
                                        </p:tgtEl>
                                        <p:attrNameLst>
                                          <p:attrName>ppt_w</p:attrName>
                                        </p:attrNameLst>
                                      </p:cBhvr>
                                      <p:tavLst>
                                        <p:tav tm="0" fmla="#ppt_w*sin(2.5*pi*$)">
                                          <p:val>
                                            <p:fltVal val="0"/>
                                          </p:val>
                                        </p:tav>
                                        <p:tav tm="100000">
                                          <p:val>
                                            <p:fltVal val="1"/>
                                          </p:val>
                                        </p:tav>
                                      </p:tavLst>
                                    </p:anim>
                                    <p:anim calcmode="lin" valueType="num">
                                      <p:cBhvr>
                                        <p:cTn id="30" dur="2000" fill="hold"/>
                                        <p:tgtEl>
                                          <p:spTgt spid="112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117"/>
                                        </p:tgtEl>
                                        <p:attrNameLst>
                                          <p:attrName>style.visibility</p:attrName>
                                        </p:attrNameLst>
                                      </p:cBhvr>
                                      <p:to>
                                        <p:strVal val="visible"/>
                                      </p:to>
                                    </p:set>
                                    <p:animEffect transition="in" filter="fade">
                                      <p:cBhvr>
                                        <p:cTn id="35" dur="2000"/>
                                        <p:tgtEl>
                                          <p:spTgt spid="1117"/>
                                        </p:tgtEl>
                                      </p:cBhvr>
                                    </p:animEffect>
                                    <p:anim calcmode="lin" valueType="num">
                                      <p:cBhvr>
                                        <p:cTn id="36" dur="2000" fill="hold"/>
                                        <p:tgtEl>
                                          <p:spTgt spid="1117"/>
                                        </p:tgtEl>
                                        <p:attrNameLst>
                                          <p:attrName>ppt_w</p:attrName>
                                        </p:attrNameLst>
                                      </p:cBhvr>
                                      <p:tavLst>
                                        <p:tav tm="0" fmla="#ppt_w*sin(2.5*pi*$)">
                                          <p:val>
                                            <p:fltVal val="0"/>
                                          </p:val>
                                        </p:tav>
                                        <p:tav tm="100000">
                                          <p:val>
                                            <p:fltVal val="1"/>
                                          </p:val>
                                        </p:tav>
                                      </p:tavLst>
                                    </p:anim>
                                    <p:anim calcmode="lin" valueType="num">
                                      <p:cBhvr>
                                        <p:cTn id="37" dur="2000" fill="hold"/>
                                        <p:tgtEl>
                                          <p:spTgt spid="1117"/>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145"/>
                                        </p:tgtEl>
                                        <p:attrNameLst>
                                          <p:attrName>style.visibility</p:attrName>
                                        </p:attrNameLst>
                                      </p:cBhvr>
                                      <p:to>
                                        <p:strVal val="visible"/>
                                      </p:to>
                                    </p:set>
                                    <p:animEffect transition="in" filter="fade">
                                      <p:cBhvr>
                                        <p:cTn id="40" dur="2000"/>
                                        <p:tgtEl>
                                          <p:spTgt spid="1145"/>
                                        </p:tgtEl>
                                      </p:cBhvr>
                                    </p:animEffect>
                                    <p:anim calcmode="lin" valueType="num">
                                      <p:cBhvr>
                                        <p:cTn id="41" dur="2000" fill="hold"/>
                                        <p:tgtEl>
                                          <p:spTgt spid="1145"/>
                                        </p:tgtEl>
                                        <p:attrNameLst>
                                          <p:attrName>ppt_w</p:attrName>
                                        </p:attrNameLst>
                                      </p:cBhvr>
                                      <p:tavLst>
                                        <p:tav tm="0" fmla="#ppt_w*sin(2.5*pi*$)">
                                          <p:val>
                                            <p:fltVal val="0"/>
                                          </p:val>
                                        </p:tav>
                                        <p:tav tm="100000">
                                          <p:val>
                                            <p:fltVal val="1"/>
                                          </p:val>
                                        </p:tav>
                                      </p:tavLst>
                                    </p:anim>
                                    <p:anim calcmode="lin" valueType="num">
                                      <p:cBhvr>
                                        <p:cTn id="42" dur="2000" fill="hold"/>
                                        <p:tgtEl>
                                          <p:spTgt spid="114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1119"/>
                                        </p:tgtEl>
                                        <p:attrNameLst>
                                          <p:attrName>style.visibility</p:attrName>
                                        </p:attrNameLst>
                                      </p:cBhvr>
                                      <p:to>
                                        <p:strVal val="visible"/>
                                      </p:to>
                                    </p:set>
                                    <p:animEffect transition="in" filter="fade">
                                      <p:cBhvr>
                                        <p:cTn id="47" dur="2000"/>
                                        <p:tgtEl>
                                          <p:spTgt spid="1119"/>
                                        </p:tgtEl>
                                      </p:cBhvr>
                                    </p:animEffect>
                                    <p:anim calcmode="lin" valueType="num">
                                      <p:cBhvr>
                                        <p:cTn id="48" dur="2000" fill="hold"/>
                                        <p:tgtEl>
                                          <p:spTgt spid="1119"/>
                                        </p:tgtEl>
                                        <p:attrNameLst>
                                          <p:attrName>ppt_w</p:attrName>
                                        </p:attrNameLst>
                                      </p:cBhvr>
                                      <p:tavLst>
                                        <p:tav tm="0" fmla="#ppt_w*sin(2.5*pi*$)">
                                          <p:val>
                                            <p:fltVal val="0"/>
                                          </p:val>
                                        </p:tav>
                                        <p:tav tm="100000">
                                          <p:val>
                                            <p:fltVal val="1"/>
                                          </p:val>
                                        </p:tav>
                                      </p:tavLst>
                                    </p:anim>
                                    <p:anim calcmode="lin" valueType="num">
                                      <p:cBhvr>
                                        <p:cTn id="49" dur="2000" fill="hold"/>
                                        <p:tgtEl>
                                          <p:spTgt spid="1119"/>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1164"/>
                                        </p:tgtEl>
                                        <p:attrNameLst>
                                          <p:attrName>style.visibility</p:attrName>
                                        </p:attrNameLst>
                                      </p:cBhvr>
                                      <p:to>
                                        <p:strVal val="visible"/>
                                      </p:to>
                                    </p:set>
                                    <p:animEffect transition="in" filter="fade">
                                      <p:cBhvr>
                                        <p:cTn id="52" dur="2000"/>
                                        <p:tgtEl>
                                          <p:spTgt spid="1164"/>
                                        </p:tgtEl>
                                      </p:cBhvr>
                                    </p:animEffect>
                                    <p:anim calcmode="lin" valueType="num">
                                      <p:cBhvr>
                                        <p:cTn id="53" dur="2000" fill="hold"/>
                                        <p:tgtEl>
                                          <p:spTgt spid="1164"/>
                                        </p:tgtEl>
                                        <p:attrNameLst>
                                          <p:attrName>ppt_w</p:attrName>
                                        </p:attrNameLst>
                                      </p:cBhvr>
                                      <p:tavLst>
                                        <p:tav tm="0" fmla="#ppt_w*sin(2.5*pi*$)">
                                          <p:val>
                                            <p:fltVal val="0"/>
                                          </p:val>
                                        </p:tav>
                                        <p:tav tm="100000">
                                          <p:val>
                                            <p:fltVal val="1"/>
                                          </p:val>
                                        </p:tav>
                                      </p:tavLst>
                                    </p:anim>
                                    <p:anim calcmode="lin" valueType="num">
                                      <p:cBhvr>
                                        <p:cTn id="54" dur="2000" fill="hold"/>
                                        <p:tgtEl>
                                          <p:spTgt spid="1164"/>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1118"/>
                                        </p:tgtEl>
                                        <p:attrNameLst>
                                          <p:attrName>style.visibility</p:attrName>
                                        </p:attrNameLst>
                                      </p:cBhvr>
                                      <p:to>
                                        <p:strVal val="visible"/>
                                      </p:to>
                                    </p:set>
                                    <p:animEffect transition="in" filter="fade">
                                      <p:cBhvr>
                                        <p:cTn id="59" dur="2000"/>
                                        <p:tgtEl>
                                          <p:spTgt spid="1118"/>
                                        </p:tgtEl>
                                      </p:cBhvr>
                                    </p:animEffect>
                                    <p:anim calcmode="lin" valueType="num">
                                      <p:cBhvr>
                                        <p:cTn id="60" dur="2000" fill="hold"/>
                                        <p:tgtEl>
                                          <p:spTgt spid="1118"/>
                                        </p:tgtEl>
                                        <p:attrNameLst>
                                          <p:attrName>ppt_w</p:attrName>
                                        </p:attrNameLst>
                                      </p:cBhvr>
                                      <p:tavLst>
                                        <p:tav tm="0" fmla="#ppt_w*sin(2.5*pi*$)">
                                          <p:val>
                                            <p:fltVal val="0"/>
                                          </p:val>
                                        </p:tav>
                                        <p:tav tm="100000">
                                          <p:val>
                                            <p:fltVal val="1"/>
                                          </p:val>
                                        </p:tav>
                                      </p:tavLst>
                                    </p:anim>
                                    <p:anim calcmode="lin" valueType="num">
                                      <p:cBhvr>
                                        <p:cTn id="61" dur="2000" fill="hold"/>
                                        <p:tgtEl>
                                          <p:spTgt spid="1118"/>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1127"/>
                                        </p:tgtEl>
                                        <p:attrNameLst>
                                          <p:attrName>style.visibility</p:attrName>
                                        </p:attrNameLst>
                                      </p:cBhvr>
                                      <p:to>
                                        <p:strVal val="visible"/>
                                      </p:to>
                                    </p:set>
                                    <p:animEffect transition="in" filter="fade">
                                      <p:cBhvr>
                                        <p:cTn id="64" dur="2000"/>
                                        <p:tgtEl>
                                          <p:spTgt spid="1127"/>
                                        </p:tgtEl>
                                      </p:cBhvr>
                                    </p:animEffect>
                                    <p:anim calcmode="lin" valueType="num">
                                      <p:cBhvr>
                                        <p:cTn id="65" dur="2000" fill="hold"/>
                                        <p:tgtEl>
                                          <p:spTgt spid="1127"/>
                                        </p:tgtEl>
                                        <p:attrNameLst>
                                          <p:attrName>ppt_w</p:attrName>
                                        </p:attrNameLst>
                                      </p:cBhvr>
                                      <p:tavLst>
                                        <p:tav tm="0" fmla="#ppt_w*sin(2.5*pi*$)">
                                          <p:val>
                                            <p:fltVal val="0"/>
                                          </p:val>
                                        </p:tav>
                                        <p:tav tm="100000">
                                          <p:val>
                                            <p:fltVal val="1"/>
                                          </p:val>
                                        </p:tav>
                                      </p:tavLst>
                                    </p:anim>
                                    <p:anim calcmode="lin" valueType="num">
                                      <p:cBhvr>
                                        <p:cTn id="66" dur="2000" fill="hold"/>
                                        <p:tgtEl>
                                          <p:spTgt spid="1127"/>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grpId="0" nodeType="clickEffect">
                                  <p:stCondLst>
                                    <p:cond delay="0"/>
                                  </p:stCondLst>
                                  <p:childTnLst>
                                    <p:set>
                                      <p:cBhvr>
                                        <p:cTn id="70" dur="1" fill="hold">
                                          <p:stCondLst>
                                            <p:cond delay="0"/>
                                          </p:stCondLst>
                                        </p:cTn>
                                        <p:tgtEl>
                                          <p:spTgt spid="1116"/>
                                        </p:tgtEl>
                                        <p:attrNameLst>
                                          <p:attrName>style.visibility</p:attrName>
                                        </p:attrNameLst>
                                      </p:cBhvr>
                                      <p:to>
                                        <p:strVal val="visible"/>
                                      </p:to>
                                    </p:set>
                                    <p:animEffect transition="in" filter="fade">
                                      <p:cBhvr>
                                        <p:cTn id="71" dur="2000"/>
                                        <p:tgtEl>
                                          <p:spTgt spid="1116"/>
                                        </p:tgtEl>
                                      </p:cBhvr>
                                    </p:animEffect>
                                    <p:anim calcmode="lin" valueType="num">
                                      <p:cBhvr>
                                        <p:cTn id="72" dur="2000" fill="hold"/>
                                        <p:tgtEl>
                                          <p:spTgt spid="1116"/>
                                        </p:tgtEl>
                                        <p:attrNameLst>
                                          <p:attrName>ppt_w</p:attrName>
                                        </p:attrNameLst>
                                      </p:cBhvr>
                                      <p:tavLst>
                                        <p:tav tm="0" fmla="#ppt_w*sin(2.5*pi*$)">
                                          <p:val>
                                            <p:fltVal val="0"/>
                                          </p:val>
                                        </p:tav>
                                        <p:tav tm="100000">
                                          <p:val>
                                            <p:fltVal val="1"/>
                                          </p:val>
                                        </p:tav>
                                      </p:tavLst>
                                    </p:anim>
                                    <p:anim calcmode="lin" valueType="num">
                                      <p:cBhvr>
                                        <p:cTn id="73" dur="2000" fill="hold"/>
                                        <p:tgtEl>
                                          <p:spTgt spid="1116"/>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1121"/>
                                        </p:tgtEl>
                                        <p:attrNameLst>
                                          <p:attrName>style.visibility</p:attrName>
                                        </p:attrNameLst>
                                      </p:cBhvr>
                                      <p:to>
                                        <p:strVal val="visible"/>
                                      </p:to>
                                    </p:set>
                                    <p:animEffect transition="in" filter="fade">
                                      <p:cBhvr>
                                        <p:cTn id="76" dur="2000"/>
                                        <p:tgtEl>
                                          <p:spTgt spid="1121"/>
                                        </p:tgtEl>
                                      </p:cBhvr>
                                    </p:animEffect>
                                    <p:anim calcmode="lin" valueType="num">
                                      <p:cBhvr>
                                        <p:cTn id="77" dur="2000" fill="hold"/>
                                        <p:tgtEl>
                                          <p:spTgt spid="1121"/>
                                        </p:tgtEl>
                                        <p:attrNameLst>
                                          <p:attrName>ppt_w</p:attrName>
                                        </p:attrNameLst>
                                      </p:cBhvr>
                                      <p:tavLst>
                                        <p:tav tm="0" fmla="#ppt_w*sin(2.5*pi*$)">
                                          <p:val>
                                            <p:fltVal val="0"/>
                                          </p:val>
                                        </p:tav>
                                        <p:tav tm="100000">
                                          <p:val>
                                            <p:fltVal val="1"/>
                                          </p:val>
                                        </p:tav>
                                      </p:tavLst>
                                    </p:anim>
                                    <p:anim calcmode="lin" valueType="num">
                                      <p:cBhvr>
                                        <p:cTn id="78" dur="2000" fill="hold"/>
                                        <p:tgtEl>
                                          <p:spTgt spid="1121"/>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1114"/>
                                        </p:tgtEl>
                                        <p:attrNameLst>
                                          <p:attrName>style.visibility</p:attrName>
                                        </p:attrNameLst>
                                      </p:cBhvr>
                                      <p:to>
                                        <p:strVal val="visible"/>
                                      </p:to>
                                    </p:set>
                                    <p:animEffect transition="in" filter="fade">
                                      <p:cBhvr>
                                        <p:cTn id="83" dur="2000"/>
                                        <p:tgtEl>
                                          <p:spTgt spid="1114"/>
                                        </p:tgtEl>
                                      </p:cBhvr>
                                    </p:animEffect>
                                    <p:anim calcmode="lin" valueType="num">
                                      <p:cBhvr>
                                        <p:cTn id="84" dur="2000" fill="hold"/>
                                        <p:tgtEl>
                                          <p:spTgt spid="1114"/>
                                        </p:tgtEl>
                                        <p:attrNameLst>
                                          <p:attrName>ppt_w</p:attrName>
                                        </p:attrNameLst>
                                      </p:cBhvr>
                                      <p:tavLst>
                                        <p:tav tm="0" fmla="#ppt_w*sin(2.5*pi*$)">
                                          <p:val>
                                            <p:fltVal val="0"/>
                                          </p:val>
                                        </p:tav>
                                        <p:tav tm="100000">
                                          <p:val>
                                            <p:fltVal val="1"/>
                                          </p:val>
                                        </p:tav>
                                      </p:tavLst>
                                    </p:anim>
                                    <p:anim calcmode="lin" valueType="num">
                                      <p:cBhvr>
                                        <p:cTn id="85" dur="2000" fill="hold"/>
                                        <p:tgtEl>
                                          <p:spTgt spid="1114"/>
                                        </p:tgtEl>
                                        <p:attrNameLst>
                                          <p:attrName>ppt_h</p:attrName>
                                        </p:attrNameLst>
                                      </p:cBhvr>
                                      <p:tavLst>
                                        <p:tav tm="0">
                                          <p:val>
                                            <p:strVal val="#ppt_h"/>
                                          </p:val>
                                        </p:tav>
                                        <p:tav tm="100000">
                                          <p:val>
                                            <p:strVal val="#ppt_h"/>
                                          </p:val>
                                        </p:tav>
                                      </p:tavLst>
                                    </p:anim>
                                  </p:childTnLst>
                                </p:cTn>
                              </p:par>
                              <p:par>
                                <p:cTn id="86" presetID="45" presetClass="entr" presetSubtype="0" fill="hold" nodeType="withEffect">
                                  <p:stCondLst>
                                    <p:cond delay="0"/>
                                  </p:stCondLst>
                                  <p:childTnLst>
                                    <p:set>
                                      <p:cBhvr>
                                        <p:cTn id="87" dur="1" fill="hold">
                                          <p:stCondLst>
                                            <p:cond delay="0"/>
                                          </p:stCondLst>
                                        </p:cTn>
                                        <p:tgtEl>
                                          <p:spTgt spid="1140"/>
                                        </p:tgtEl>
                                        <p:attrNameLst>
                                          <p:attrName>style.visibility</p:attrName>
                                        </p:attrNameLst>
                                      </p:cBhvr>
                                      <p:to>
                                        <p:strVal val="visible"/>
                                      </p:to>
                                    </p:set>
                                    <p:animEffect transition="in" filter="fade">
                                      <p:cBhvr>
                                        <p:cTn id="88" dur="2000"/>
                                        <p:tgtEl>
                                          <p:spTgt spid="1140"/>
                                        </p:tgtEl>
                                      </p:cBhvr>
                                    </p:animEffect>
                                    <p:anim calcmode="lin" valueType="num">
                                      <p:cBhvr>
                                        <p:cTn id="89" dur="2000" fill="hold"/>
                                        <p:tgtEl>
                                          <p:spTgt spid="1140"/>
                                        </p:tgtEl>
                                        <p:attrNameLst>
                                          <p:attrName>ppt_w</p:attrName>
                                        </p:attrNameLst>
                                      </p:cBhvr>
                                      <p:tavLst>
                                        <p:tav tm="0" fmla="#ppt_w*sin(2.5*pi*$)">
                                          <p:val>
                                            <p:fltVal val="0"/>
                                          </p:val>
                                        </p:tav>
                                        <p:tav tm="100000">
                                          <p:val>
                                            <p:fltVal val="1"/>
                                          </p:val>
                                        </p:tav>
                                      </p:tavLst>
                                    </p:anim>
                                    <p:anim calcmode="lin" valueType="num">
                                      <p:cBhvr>
                                        <p:cTn id="90" dur="2000" fill="hold"/>
                                        <p:tgtEl>
                                          <p:spTgt spid="1140"/>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1100"/>
                                        </p:tgtEl>
                                        <p:attrNameLst>
                                          <p:attrName>style.visibility</p:attrName>
                                        </p:attrNameLst>
                                      </p:cBhvr>
                                      <p:to>
                                        <p:strVal val="visible"/>
                                      </p:to>
                                    </p:set>
                                    <p:animEffect transition="in" filter="wheel(1)">
                                      <p:cBhvr>
                                        <p:cTn id="95" dur="2000"/>
                                        <p:tgtEl>
                                          <p:spTgt spid="1100"/>
                                        </p:tgtEl>
                                      </p:cBhvr>
                                    </p:animEffect>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grpId="0" nodeType="clickEffect">
                                  <p:stCondLst>
                                    <p:cond delay="0"/>
                                  </p:stCondLst>
                                  <p:childTnLst>
                                    <p:set>
                                      <p:cBhvr>
                                        <p:cTn id="99" dur="1" fill="hold">
                                          <p:stCondLst>
                                            <p:cond delay="0"/>
                                          </p:stCondLst>
                                        </p:cTn>
                                        <p:tgtEl>
                                          <p:spTgt spid="1107"/>
                                        </p:tgtEl>
                                        <p:attrNameLst>
                                          <p:attrName>style.visibility</p:attrName>
                                        </p:attrNameLst>
                                      </p:cBhvr>
                                      <p:to>
                                        <p:strVal val="visible"/>
                                      </p:to>
                                    </p:set>
                                    <p:animEffect transition="in" filter="fade">
                                      <p:cBhvr>
                                        <p:cTn id="100" dur="1000"/>
                                        <p:tgtEl>
                                          <p:spTgt spid="1107"/>
                                        </p:tgtEl>
                                      </p:cBhvr>
                                    </p:animEffect>
                                    <p:anim calcmode="lin" valueType="num">
                                      <p:cBhvr>
                                        <p:cTn id="101" dur="1000" fill="hold"/>
                                        <p:tgtEl>
                                          <p:spTgt spid="1107"/>
                                        </p:tgtEl>
                                        <p:attrNameLst>
                                          <p:attrName>ppt_x</p:attrName>
                                        </p:attrNameLst>
                                      </p:cBhvr>
                                      <p:tavLst>
                                        <p:tav tm="0">
                                          <p:val>
                                            <p:strVal val="#ppt_x"/>
                                          </p:val>
                                        </p:tav>
                                        <p:tav tm="100000">
                                          <p:val>
                                            <p:strVal val="#ppt_x"/>
                                          </p:val>
                                        </p:tav>
                                      </p:tavLst>
                                    </p:anim>
                                    <p:anim calcmode="lin" valueType="num">
                                      <p:cBhvr>
                                        <p:cTn id="102" dur="900" decel="100000" fill="hold"/>
                                        <p:tgtEl>
                                          <p:spTgt spid="1107"/>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107"/>
                                        </p:tgtEl>
                                        <p:attrNameLst>
                                          <p:attrName>ppt_y</p:attrName>
                                        </p:attrNameLst>
                                      </p:cBhvr>
                                      <p:tavLst>
                                        <p:tav tm="0">
                                          <p:val>
                                            <p:strVal val="#ppt_y-.03"/>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1106"/>
                                        </p:tgtEl>
                                        <p:attrNameLst>
                                          <p:attrName>style.visibility</p:attrName>
                                        </p:attrNameLst>
                                      </p:cBhvr>
                                      <p:to>
                                        <p:strVal val="visible"/>
                                      </p:to>
                                    </p:set>
                                    <p:animEffect transition="in" filter="dissolve">
                                      <p:cBhvr>
                                        <p:cTn id="108" dur="500"/>
                                        <p:tgtEl>
                                          <p:spTgt spid="1106"/>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1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112">
                                            <p:txEl>
                                              <p:pRg st="0" end="0"/>
                                            </p:txEl>
                                          </p:spTgt>
                                        </p:tgtEl>
                                        <p:attrNameLst>
                                          <p:attrName>style.visibility</p:attrName>
                                        </p:attrNameLst>
                                      </p:cBhvr>
                                      <p:to>
                                        <p:strVal val="visible"/>
                                      </p:to>
                                    </p:set>
                                    <p:anim calcmode="lin" valueType="num">
                                      <p:cBhvr additive="base">
                                        <p:cTn id="117" dur="500" fill="hold"/>
                                        <p:tgtEl>
                                          <p:spTgt spid="1112">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11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10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102"/>
                                        </p:tgtEl>
                                        <p:attrNameLst>
                                          <p:attrName>style.visibility</p:attrName>
                                        </p:attrNameLst>
                                      </p:cBhvr>
                                      <p:to>
                                        <p:strVal val="visible"/>
                                      </p:to>
                                    </p:set>
                                    <p:animEffect transition="in" filter="barn(inVertical)">
                                      <p:cBhvr>
                                        <p:cTn id="127" dur="500"/>
                                        <p:tgtEl>
                                          <p:spTgt spid="1102"/>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1109"/>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1108"/>
                                        </p:tgtEl>
                                        <p:attrNameLst>
                                          <p:attrName>style.visibility</p:attrName>
                                        </p:attrNameLst>
                                      </p:cBhvr>
                                      <p:to>
                                        <p:strVal val="visible"/>
                                      </p:to>
                                    </p:set>
                                    <p:animEffect transition="in" filter="barn(inVertical)">
                                      <p:cBhvr>
                                        <p:cTn id="136" dur="500"/>
                                        <p:tgtEl>
                                          <p:spTgt spid="1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 grpId="0" animBg="1"/>
      <p:bldP spid="1101" grpId="0"/>
      <p:bldP spid="1102" grpId="0"/>
      <p:bldP spid="1103" grpId="0"/>
      <p:bldP spid="1106" grpId="0"/>
      <p:bldP spid="1107" grpId="0"/>
      <p:bldP spid="1108" grpId="0"/>
      <p:bldP spid="1109" grpId="0"/>
      <p:bldP spid="1113" grpId="0"/>
      <p:bldP spid="1114" grpId="0" animBg="1"/>
      <p:bldP spid="1115" grpId="0" animBg="1"/>
      <p:bldP spid="1116" grpId="0" animBg="1"/>
      <p:bldP spid="1117" grpId="0" animBg="1"/>
      <p:bldP spid="1118" grpId="0" animBg="1"/>
      <p:bldP spid="1119" grpId="0" animBg="1"/>
      <p:bldP spid="11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CEDFC240-E7C5-710C-619D-D04876894261}"/>
              </a:ext>
            </a:extLst>
          </p:cNvPr>
          <p:cNvGrpSpPr/>
          <p:nvPr/>
        </p:nvGrpSpPr>
        <p:grpSpPr>
          <a:xfrm>
            <a:off x="3263237" y="0"/>
            <a:ext cx="4499625" cy="5143500"/>
            <a:chOff x="3263237" y="0"/>
            <a:chExt cx="4499625" cy="5143500"/>
          </a:xfrm>
        </p:grpSpPr>
        <p:sp>
          <p:nvSpPr>
            <p:cNvPr id="2" name="Rectangle : coins arrondis 1">
              <a:extLst>
                <a:ext uri="{FF2B5EF4-FFF2-40B4-BE49-F238E27FC236}">
                  <a16:creationId xmlns:a16="http://schemas.microsoft.com/office/drawing/2014/main" id="{A41104CD-A5AF-85F8-5370-6ED30314B6A6}"/>
                </a:ext>
              </a:extLst>
            </p:cNvPr>
            <p:cNvSpPr/>
            <p:nvPr/>
          </p:nvSpPr>
          <p:spPr>
            <a:xfrm>
              <a:off x="3263237" y="0"/>
              <a:ext cx="4231758" cy="514350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highlight>
                  <a:srgbClr val="FFFF00"/>
                </a:highlight>
              </a:endParaRPr>
            </a:p>
          </p:txBody>
        </p:sp>
        <p:sp>
          <p:nvSpPr>
            <p:cNvPr id="7" name="Rectangle : coins arrondis 6">
              <a:extLst>
                <a:ext uri="{FF2B5EF4-FFF2-40B4-BE49-F238E27FC236}">
                  <a16:creationId xmlns:a16="http://schemas.microsoft.com/office/drawing/2014/main" id="{FE3395D7-FF18-B9C9-A8F6-C9307A4D6F7C}"/>
                </a:ext>
              </a:extLst>
            </p:cNvPr>
            <p:cNvSpPr/>
            <p:nvPr/>
          </p:nvSpPr>
          <p:spPr>
            <a:xfrm>
              <a:off x="7227127" y="829340"/>
              <a:ext cx="535735" cy="49973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grpSp>
        <p:nvGrpSpPr>
          <p:cNvPr id="17" name="Groupe 16">
            <a:extLst>
              <a:ext uri="{FF2B5EF4-FFF2-40B4-BE49-F238E27FC236}">
                <a16:creationId xmlns:a16="http://schemas.microsoft.com/office/drawing/2014/main" id="{BBC9EEF3-414F-9407-9D42-8F3607A43BCA}"/>
              </a:ext>
            </a:extLst>
          </p:cNvPr>
          <p:cNvGrpSpPr/>
          <p:nvPr/>
        </p:nvGrpSpPr>
        <p:grpSpPr>
          <a:xfrm>
            <a:off x="2375673" y="0"/>
            <a:ext cx="4499625" cy="5143500"/>
            <a:chOff x="2293485" y="0"/>
            <a:chExt cx="4499625" cy="5143500"/>
          </a:xfrm>
        </p:grpSpPr>
        <p:sp>
          <p:nvSpPr>
            <p:cNvPr id="3" name="Rectangle : coins arrondis 2">
              <a:extLst>
                <a:ext uri="{FF2B5EF4-FFF2-40B4-BE49-F238E27FC236}">
                  <a16:creationId xmlns:a16="http://schemas.microsoft.com/office/drawing/2014/main" id="{3D80B42E-B8CB-6008-DB97-9828BE0E3448}"/>
                </a:ext>
              </a:extLst>
            </p:cNvPr>
            <p:cNvSpPr/>
            <p:nvPr/>
          </p:nvSpPr>
          <p:spPr>
            <a:xfrm>
              <a:off x="2293485" y="0"/>
              <a:ext cx="4231758" cy="514350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8" name="Rectangle : coins arrondis 7">
              <a:extLst>
                <a:ext uri="{FF2B5EF4-FFF2-40B4-BE49-F238E27FC236}">
                  <a16:creationId xmlns:a16="http://schemas.microsoft.com/office/drawing/2014/main" id="{D7DB208C-B919-18ED-F069-8C93879413D0}"/>
                </a:ext>
              </a:extLst>
            </p:cNvPr>
            <p:cNvSpPr/>
            <p:nvPr/>
          </p:nvSpPr>
          <p:spPr>
            <a:xfrm>
              <a:off x="6257375" y="1329070"/>
              <a:ext cx="535735" cy="49973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grpSp>
        <p:nvGrpSpPr>
          <p:cNvPr id="16" name="Groupe 15">
            <a:extLst>
              <a:ext uri="{FF2B5EF4-FFF2-40B4-BE49-F238E27FC236}">
                <a16:creationId xmlns:a16="http://schemas.microsoft.com/office/drawing/2014/main" id="{88AE8BE7-4159-2A5A-92FD-22F9EC84329C}"/>
              </a:ext>
            </a:extLst>
          </p:cNvPr>
          <p:cNvGrpSpPr/>
          <p:nvPr/>
        </p:nvGrpSpPr>
        <p:grpSpPr>
          <a:xfrm>
            <a:off x="1226370" y="6645"/>
            <a:ext cx="4499626" cy="5143500"/>
            <a:chOff x="1424877" y="0"/>
            <a:chExt cx="4499626" cy="5143500"/>
          </a:xfrm>
        </p:grpSpPr>
        <p:sp>
          <p:nvSpPr>
            <p:cNvPr id="4" name="Rectangle : coins arrondis 3">
              <a:extLst>
                <a:ext uri="{FF2B5EF4-FFF2-40B4-BE49-F238E27FC236}">
                  <a16:creationId xmlns:a16="http://schemas.microsoft.com/office/drawing/2014/main" id="{F1BF1CC1-96A0-CADE-5B2C-6FE7FB14C457}"/>
                </a:ext>
              </a:extLst>
            </p:cNvPr>
            <p:cNvSpPr/>
            <p:nvPr/>
          </p:nvSpPr>
          <p:spPr>
            <a:xfrm>
              <a:off x="1424877" y="0"/>
              <a:ext cx="4231758" cy="51435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9" name="Rectangle : coins arrondis 8">
              <a:extLst>
                <a:ext uri="{FF2B5EF4-FFF2-40B4-BE49-F238E27FC236}">
                  <a16:creationId xmlns:a16="http://schemas.microsoft.com/office/drawing/2014/main" id="{FE430E21-AB0F-044F-1EC9-1EB61DD04DE5}"/>
                </a:ext>
              </a:extLst>
            </p:cNvPr>
            <p:cNvSpPr/>
            <p:nvPr/>
          </p:nvSpPr>
          <p:spPr>
            <a:xfrm>
              <a:off x="5388768" y="1828800"/>
              <a:ext cx="535735" cy="49973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grpSp>
        <p:nvGrpSpPr>
          <p:cNvPr id="15" name="Groupe 14">
            <a:extLst>
              <a:ext uri="{FF2B5EF4-FFF2-40B4-BE49-F238E27FC236}">
                <a16:creationId xmlns:a16="http://schemas.microsoft.com/office/drawing/2014/main" id="{8BBC14F6-ADAE-6622-8F55-CD80165739A1}"/>
              </a:ext>
            </a:extLst>
          </p:cNvPr>
          <p:cNvGrpSpPr/>
          <p:nvPr/>
        </p:nvGrpSpPr>
        <p:grpSpPr>
          <a:xfrm>
            <a:off x="128925" y="6404"/>
            <a:ext cx="4503633" cy="5143500"/>
            <a:chOff x="668127" y="-256268"/>
            <a:chExt cx="4503633" cy="5143500"/>
          </a:xfrm>
        </p:grpSpPr>
        <p:sp>
          <p:nvSpPr>
            <p:cNvPr id="5" name="Rectangle : coins arrondis 4">
              <a:extLst>
                <a:ext uri="{FF2B5EF4-FFF2-40B4-BE49-F238E27FC236}">
                  <a16:creationId xmlns:a16="http://schemas.microsoft.com/office/drawing/2014/main" id="{B8C25125-5093-51A1-9A64-264CFB894C0C}"/>
                </a:ext>
              </a:extLst>
            </p:cNvPr>
            <p:cNvSpPr/>
            <p:nvPr/>
          </p:nvSpPr>
          <p:spPr>
            <a:xfrm>
              <a:off x="668127" y="-256268"/>
              <a:ext cx="4231758" cy="514350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p>
          </p:txBody>
        </p:sp>
        <p:sp>
          <p:nvSpPr>
            <p:cNvPr id="10" name="Rectangle : coins arrondis 9">
              <a:extLst>
                <a:ext uri="{FF2B5EF4-FFF2-40B4-BE49-F238E27FC236}">
                  <a16:creationId xmlns:a16="http://schemas.microsoft.com/office/drawing/2014/main" id="{6CC76239-6754-8C66-6DF0-3653D0379A5B}"/>
                </a:ext>
              </a:extLst>
            </p:cNvPr>
            <p:cNvSpPr/>
            <p:nvPr/>
          </p:nvSpPr>
          <p:spPr>
            <a:xfrm>
              <a:off x="4636025" y="2328530"/>
              <a:ext cx="535735" cy="499730"/>
            </a:xfrm>
            <a:prstGeom prst="roundRect">
              <a:avLst/>
            </a:prstGeom>
            <a:solidFill>
              <a:schemeClr val="bg2">
                <a:lumMod val="60000"/>
                <a:lumOff val="40000"/>
              </a:schemeClr>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grpSp>
        <p:nvGrpSpPr>
          <p:cNvPr id="13" name="Groupe 12">
            <a:extLst>
              <a:ext uri="{FF2B5EF4-FFF2-40B4-BE49-F238E27FC236}">
                <a16:creationId xmlns:a16="http://schemas.microsoft.com/office/drawing/2014/main" id="{B9DC38EE-3F2C-419D-8C10-A22BA15F97EB}"/>
              </a:ext>
            </a:extLst>
          </p:cNvPr>
          <p:cNvGrpSpPr/>
          <p:nvPr/>
        </p:nvGrpSpPr>
        <p:grpSpPr>
          <a:xfrm>
            <a:off x="-988796" y="19452"/>
            <a:ext cx="4499625" cy="5143500"/>
            <a:chOff x="-1250534" y="0"/>
            <a:chExt cx="4499625" cy="5143500"/>
          </a:xfrm>
        </p:grpSpPr>
        <p:sp>
          <p:nvSpPr>
            <p:cNvPr id="6" name="Rectangle : coins arrondis 5">
              <a:extLst>
                <a:ext uri="{FF2B5EF4-FFF2-40B4-BE49-F238E27FC236}">
                  <a16:creationId xmlns:a16="http://schemas.microsoft.com/office/drawing/2014/main" id="{E53921C4-CC2F-6AC3-5B97-5DC4356570E5}"/>
                </a:ext>
              </a:extLst>
            </p:cNvPr>
            <p:cNvSpPr/>
            <p:nvPr/>
          </p:nvSpPr>
          <p:spPr>
            <a:xfrm>
              <a:off x="-1250534" y="0"/>
              <a:ext cx="4231758" cy="514350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11" name="Rectangle : coins arrondis 10">
              <a:extLst>
                <a:ext uri="{FF2B5EF4-FFF2-40B4-BE49-F238E27FC236}">
                  <a16:creationId xmlns:a16="http://schemas.microsoft.com/office/drawing/2014/main" id="{2B0ECED6-371C-9CF2-1AF8-B297DC327625}"/>
                </a:ext>
              </a:extLst>
            </p:cNvPr>
            <p:cNvSpPr/>
            <p:nvPr/>
          </p:nvSpPr>
          <p:spPr>
            <a:xfrm>
              <a:off x="2713356" y="2578395"/>
              <a:ext cx="535735" cy="49973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spTree>
    <p:extLst>
      <p:ext uri="{BB962C8B-B14F-4D97-AF65-F5344CB8AC3E}">
        <p14:creationId xmlns:p14="http://schemas.microsoft.com/office/powerpoint/2010/main" val="2557393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306B347E-71A7-3E9E-BAF8-CD98C3FF9175}"/>
              </a:ext>
            </a:extLst>
          </p:cNvPr>
          <p:cNvGrpSpPr/>
          <p:nvPr/>
        </p:nvGrpSpPr>
        <p:grpSpPr>
          <a:xfrm>
            <a:off x="5190261" y="6645"/>
            <a:ext cx="4499625" cy="5143500"/>
            <a:chOff x="3263237" y="0"/>
            <a:chExt cx="4499625" cy="5143500"/>
          </a:xfrm>
        </p:grpSpPr>
        <p:sp>
          <p:nvSpPr>
            <p:cNvPr id="3" name="Rectangle : coins arrondis 2">
              <a:extLst>
                <a:ext uri="{FF2B5EF4-FFF2-40B4-BE49-F238E27FC236}">
                  <a16:creationId xmlns:a16="http://schemas.microsoft.com/office/drawing/2014/main" id="{ECF12702-E719-C771-7E14-4008FCD0718D}"/>
                </a:ext>
              </a:extLst>
            </p:cNvPr>
            <p:cNvSpPr/>
            <p:nvPr/>
          </p:nvSpPr>
          <p:spPr>
            <a:xfrm>
              <a:off x="3263237" y="0"/>
              <a:ext cx="4231758" cy="514350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highlight>
                  <a:srgbClr val="FFFF00"/>
                </a:highlight>
              </a:endParaRPr>
            </a:p>
          </p:txBody>
        </p:sp>
        <p:sp>
          <p:nvSpPr>
            <p:cNvPr id="4" name="Rectangle : coins arrondis 3">
              <a:extLst>
                <a:ext uri="{FF2B5EF4-FFF2-40B4-BE49-F238E27FC236}">
                  <a16:creationId xmlns:a16="http://schemas.microsoft.com/office/drawing/2014/main" id="{0A6410C7-B7FB-259E-69A0-4AE556813131}"/>
                </a:ext>
              </a:extLst>
            </p:cNvPr>
            <p:cNvSpPr/>
            <p:nvPr/>
          </p:nvSpPr>
          <p:spPr>
            <a:xfrm>
              <a:off x="7227127" y="829340"/>
              <a:ext cx="535735" cy="499730"/>
            </a:xfrm>
            <a:prstGeom prst="round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fr-DZ"/>
            </a:p>
          </p:txBody>
        </p:sp>
      </p:grpSp>
      <p:grpSp>
        <p:nvGrpSpPr>
          <p:cNvPr id="5" name="Groupe 4">
            <a:extLst>
              <a:ext uri="{FF2B5EF4-FFF2-40B4-BE49-F238E27FC236}">
                <a16:creationId xmlns:a16="http://schemas.microsoft.com/office/drawing/2014/main" id="{BACA3E7F-2411-FDE5-6AB8-35B5F8EBB93F}"/>
              </a:ext>
            </a:extLst>
          </p:cNvPr>
          <p:cNvGrpSpPr/>
          <p:nvPr/>
        </p:nvGrpSpPr>
        <p:grpSpPr>
          <a:xfrm>
            <a:off x="2385354" y="13290"/>
            <a:ext cx="4499625" cy="5143500"/>
            <a:chOff x="2293485" y="0"/>
            <a:chExt cx="4499625" cy="5143500"/>
          </a:xfrm>
        </p:grpSpPr>
        <p:sp>
          <p:nvSpPr>
            <p:cNvPr id="6" name="Rectangle : coins arrondis 5">
              <a:extLst>
                <a:ext uri="{FF2B5EF4-FFF2-40B4-BE49-F238E27FC236}">
                  <a16:creationId xmlns:a16="http://schemas.microsoft.com/office/drawing/2014/main" id="{F30384FB-4AA7-4598-6EA1-13FD75B88D16}"/>
                </a:ext>
              </a:extLst>
            </p:cNvPr>
            <p:cNvSpPr/>
            <p:nvPr/>
          </p:nvSpPr>
          <p:spPr>
            <a:xfrm>
              <a:off x="2293485" y="0"/>
              <a:ext cx="4231758" cy="514350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7" name="Rectangle : coins arrondis 6">
              <a:extLst>
                <a:ext uri="{FF2B5EF4-FFF2-40B4-BE49-F238E27FC236}">
                  <a16:creationId xmlns:a16="http://schemas.microsoft.com/office/drawing/2014/main" id="{CF8B6C63-8B2B-536A-8B51-0E9B27C62309}"/>
                </a:ext>
              </a:extLst>
            </p:cNvPr>
            <p:cNvSpPr/>
            <p:nvPr/>
          </p:nvSpPr>
          <p:spPr>
            <a:xfrm>
              <a:off x="6257375" y="1329070"/>
              <a:ext cx="535735" cy="499730"/>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grpSp>
        <p:nvGrpSpPr>
          <p:cNvPr id="8" name="Groupe 7">
            <a:extLst>
              <a:ext uri="{FF2B5EF4-FFF2-40B4-BE49-F238E27FC236}">
                <a16:creationId xmlns:a16="http://schemas.microsoft.com/office/drawing/2014/main" id="{EA4B921A-2CAB-7F73-AF7E-336D0BE4564D}"/>
              </a:ext>
            </a:extLst>
          </p:cNvPr>
          <p:cNvGrpSpPr/>
          <p:nvPr/>
        </p:nvGrpSpPr>
        <p:grpSpPr>
          <a:xfrm>
            <a:off x="1238820" y="6645"/>
            <a:ext cx="4525777" cy="5143500"/>
            <a:chOff x="1398726" y="-33225"/>
            <a:chExt cx="4525777" cy="5143500"/>
          </a:xfrm>
        </p:grpSpPr>
        <p:sp>
          <p:nvSpPr>
            <p:cNvPr id="9" name="Rectangle : coins arrondis 8">
              <a:extLst>
                <a:ext uri="{FF2B5EF4-FFF2-40B4-BE49-F238E27FC236}">
                  <a16:creationId xmlns:a16="http://schemas.microsoft.com/office/drawing/2014/main" id="{5F12D6A0-3E3C-7FC9-AEE3-F6161FB0670F}"/>
                </a:ext>
              </a:extLst>
            </p:cNvPr>
            <p:cNvSpPr/>
            <p:nvPr/>
          </p:nvSpPr>
          <p:spPr>
            <a:xfrm>
              <a:off x="1398726" y="-33225"/>
              <a:ext cx="4231758" cy="51435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dirty="0"/>
            </a:p>
          </p:txBody>
        </p:sp>
        <p:sp>
          <p:nvSpPr>
            <p:cNvPr id="10" name="Rectangle : coins arrondis 9">
              <a:extLst>
                <a:ext uri="{FF2B5EF4-FFF2-40B4-BE49-F238E27FC236}">
                  <a16:creationId xmlns:a16="http://schemas.microsoft.com/office/drawing/2014/main" id="{11F6F4E4-31DA-04CA-6E0E-C8495FF79DA0}"/>
                </a:ext>
              </a:extLst>
            </p:cNvPr>
            <p:cNvSpPr/>
            <p:nvPr/>
          </p:nvSpPr>
          <p:spPr>
            <a:xfrm>
              <a:off x="5388768" y="1828800"/>
              <a:ext cx="535735" cy="49973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grpSp>
        <p:nvGrpSpPr>
          <p:cNvPr id="11" name="Groupe 10">
            <a:extLst>
              <a:ext uri="{FF2B5EF4-FFF2-40B4-BE49-F238E27FC236}">
                <a16:creationId xmlns:a16="http://schemas.microsoft.com/office/drawing/2014/main" id="{C2FC1560-8605-8BD8-B0C9-861F0588BE03}"/>
              </a:ext>
            </a:extLst>
          </p:cNvPr>
          <p:cNvGrpSpPr/>
          <p:nvPr/>
        </p:nvGrpSpPr>
        <p:grpSpPr>
          <a:xfrm>
            <a:off x="162337" y="13290"/>
            <a:ext cx="4513771" cy="5143500"/>
            <a:chOff x="657989" y="0"/>
            <a:chExt cx="4513771" cy="5143500"/>
          </a:xfrm>
          <a:solidFill>
            <a:schemeClr val="bg2">
              <a:lumMod val="60000"/>
              <a:lumOff val="40000"/>
            </a:schemeClr>
          </a:solidFill>
        </p:grpSpPr>
        <p:sp>
          <p:nvSpPr>
            <p:cNvPr id="12" name="Rectangle : coins arrondis 11">
              <a:extLst>
                <a:ext uri="{FF2B5EF4-FFF2-40B4-BE49-F238E27FC236}">
                  <a16:creationId xmlns:a16="http://schemas.microsoft.com/office/drawing/2014/main" id="{FFAAC5D6-DADE-5FF8-D75C-67EA855509B2}"/>
                </a:ext>
              </a:extLst>
            </p:cNvPr>
            <p:cNvSpPr/>
            <p:nvPr/>
          </p:nvSpPr>
          <p:spPr>
            <a:xfrm>
              <a:off x="657989" y="0"/>
              <a:ext cx="4231758" cy="5143500"/>
            </a:xfrm>
            <a:prstGeom prst="roundRect">
              <a:avLst/>
            </a:prstGeom>
            <a:grp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13" name="Rectangle : coins arrondis 12">
              <a:extLst>
                <a:ext uri="{FF2B5EF4-FFF2-40B4-BE49-F238E27FC236}">
                  <a16:creationId xmlns:a16="http://schemas.microsoft.com/office/drawing/2014/main" id="{15441220-038E-E96A-14A0-C5D8C843782A}"/>
                </a:ext>
              </a:extLst>
            </p:cNvPr>
            <p:cNvSpPr/>
            <p:nvPr/>
          </p:nvSpPr>
          <p:spPr>
            <a:xfrm>
              <a:off x="4636025" y="2328530"/>
              <a:ext cx="535735" cy="499730"/>
            </a:xfrm>
            <a:prstGeom prst="roundRect">
              <a:avLst/>
            </a:prstGeom>
            <a:grp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grpSp>
        <p:nvGrpSpPr>
          <p:cNvPr id="14" name="Groupe 13">
            <a:extLst>
              <a:ext uri="{FF2B5EF4-FFF2-40B4-BE49-F238E27FC236}">
                <a16:creationId xmlns:a16="http://schemas.microsoft.com/office/drawing/2014/main" id="{DFAC2FAF-F8F0-2EAC-D812-5CD1C5B3A426}"/>
              </a:ext>
            </a:extLst>
          </p:cNvPr>
          <p:cNvGrpSpPr/>
          <p:nvPr/>
        </p:nvGrpSpPr>
        <p:grpSpPr>
          <a:xfrm>
            <a:off x="-984526" y="19935"/>
            <a:ext cx="4499625" cy="5143500"/>
            <a:chOff x="-1250534" y="0"/>
            <a:chExt cx="4499625" cy="5143500"/>
          </a:xfrm>
        </p:grpSpPr>
        <p:sp>
          <p:nvSpPr>
            <p:cNvPr id="15" name="Rectangle : coins arrondis 14">
              <a:extLst>
                <a:ext uri="{FF2B5EF4-FFF2-40B4-BE49-F238E27FC236}">
                  <a16:creationId xmlns:a16="http://schemas.microsoft.com/office/drawing/2014/main" id="{E1E656F7-B79F-5FB1-65FA-E3370A52421E}"/>
                </a:ext>
              </a:extLst>
            </p:cNvPr>
            <p:cNvSpPr/>
            <p:nvPr/>
          </p:nvSpPr>
          <p:spPr>
            <a:xfrm>
              <a:off x="-1250534" y="0"/>
              <a:ext cx="4231758" cy="514350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sp>
          <p:nvSpPr>
            <p:cNvPr id="16" name="Rectangle : coins arrondis 15">
              <a:extLst>
                <a:ext uri="{FF2B5EF4-FFF2-40B4-BE49-F238E27FC236}">
                  <a16:creationId xmlns:a16="http://schemas.microsoft.com/office/drawing/2014/main" id="{77CE656E-ECD3-A515-A1FC-90A56E8D85C2}"/>
                </a:ext>
              </a:extLst>
            </p:cNvPr>
            <p:cNvSpPr/>
            <p:nvPr/>
          </p:nvSpPr>
          <p:spPr>
            <a:xfrm>
              <a:off x="2713356" y="2578395"/>
              <a:ext cx="535735" cy="499730"/>
            </a:xfrm>
            <a:prstGeom prst="roundRect">
              <a:avLst/>
            </a:prstGeom>
            <a:solidFill>
              <a:schemeClr val="bg2">
                <a:lumMod val="20000"/>
                <a:lumOff val="80000"/>
              </a:schemeClr>
            </a:solid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1">
                <a:lnSpc>
                  <a:spcPct val="100000"/>
                </a:lnSpc>
                <a:spcBef>
                  <a:spcPts val="0"/>
                </a:spcBef>
                <a:spcAft>
                  <a:spcPts val="0"/>
                </a:spcAft>
                <a:buClr>
                  <a:srgbClr val="000000"/>
                </a:buClr>
                <a:buFont typeface="Arial"/>
              </a:pPr>
              <a:endParaRPr lang="fr-DZ"/>
            </a:p>
          </p:txBody>
        </p:sp>
      </p:grpSp>
      <p:pic>
        <p:nvPicPr>
          <p:cNvPr id="19" name="Image 18">
            <a:extLst>
              <a:ext uri="{FF2B5EF4-FFF2-40B4-BE49-F238E27FC236}">
                <a16:creationId xmlns:a16="http://schemas.microsoft.com/office/drawing/2014/main" id="{8BEDD1B8-0049-44F6-B6E6-0A42CC195722}"/>
              </a:ext>
            </a:extLst>
          </p:cNvPr>
          <p:cNvPicPr>
            <a:picLocks noChangeAspect="1"/>
          </p:cNvPicPr>
          <p:nvPr/>
        </p:nvPicPr>
        <p:blipFill>
          <a:blip r:embed="rId3"/>
          <a:stretch>
            <a:fillRect/>
          </a:stretch>
        </p:blipFill>
        <p:spPr>
          <a:xfrm>
            <a:off x="6602237" y="2960536"/>
            <a:ext cx="2695329" cy="1678622"/>
          </a:xfrm>
          <a:prstGeom prst="rect">
            <a:avLst/>
          </a:prstGeom>
        </p:spPr>
      </p:pic>
      <p:sp>
        <p:nvSpPr>
          <p:cNvPr id="18" name="ZoneTexte 17">
            <a:extLst>
              <a:ext uri="{FF2B5EF4-FFF2-40B4-BE49-F238E27FC236}">
                <a16:creationId xmlns:a16="http://schemas.microsoft.com/office/drawing/2014/main" id="{7406D3C5-0877-BB66-C787-AD1979F079F8}"/>
              </a:ext>
            </a:extLst>
          </p:cNvPr>
          <p:cNvSpPr txBox="1"/>
          <p:nvPr/>
        </p:nvSpPr>
        <p:spPr>
          <a:xfrm>
            <a:off x="6643263" y="522581"/>
            <a:ext cx="2772768" cy="2862322"/>
          </a:xfrm>
          <a:prstGeom prst="rect">
            <a:avLst/>
          </a:prstGeom>
          <a:noFill/>
        </p:spPr>
        <p:txBody>
          <a:bodyPr wrap="square">
            <a:spAutoFit/>
          </a:bodyPr>
          <a:lstStyle/>
          <a:p>
            <a:pPr algn="r" rtl="1"/>
            <a:r>
              <a:rPr lang="ar-DZ" sz="2000" b="1" i="0" u="none" strike="noStrike" dirty="0">
                <a:solidFill>
                  <a:srgbClr val="0D0D0D"/>
                </a:solidFill>
                <a:effectLst/>
                <a:latin typeface="Söhne"/>
              </a:rPr>
              <a:t>- التحديات الثقافية</a:t>
            </a:r>
          </a:p>
          <a:p>
            <a:pPr marL="457200" lvl="1" algn="r" rtl="1"/>
            <a:r>
              <a:rPr lang="ar-DZ" sz="2000" b="1" i="0" u="none" strike="noStrike" dirty="0">
                <a:solidFill>
                  <a:srgbClr val="0D0D0D"/>
                </a:solidFill>
                <a:effectLst/>
                <a:latin typeface="Söhne"/>
              </a:rPr>
              <a:t>-اختلافات الثقافة تشمل اللغة، العادات، والقيم، مما يتطلب من الشركات تكييف استراتيجياتها لتناسب تلك الاختلافات وضمان فهم العملاء المحليين.</a:t>
            </a:r>
          </a:p>
          <a:p>
            <a:pPr algn="l"/>
            <a:endParaRPr lang="ar-DZ" sz="2000" b="1" i="0" u="none" strike="noStrike" dirty="0">
              <a:solidFill>
                <a:srgbClr val="0D0D0D"/>
              </a:solidFill>
              <a:effectLst/>
              <a:latin typeface="Söhne"/>
            </a:endParaRPr>
          </a:p>
        </p:txBody>
      </p:sp>
    </p:spTree>
    <p:extLst>
      <p:ext uri="{BB962C8B-B14F-4D97-AF65-F5344CB8AC3E}">
        <p14:creationId xmlns:p14="http://schemas.microsoft.com/office/powerpoint/2010/main" val="303181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19"/>
                                        </p:tgtEl>
                                        <p:attrNameLst>
                                          <p:attrName>ppt_y</p:attrName>
                                        </p:attrNameLst>
                                      </p:cBhvr>
                                      <p:tavLst>
                                        <p:tav tm="0">
                                          <p:val>
                                            <p:strVal val="#ppt_y"/>
                                          </p:val>
                                        </p:tav>
                                        <p:tav tm="100000">
                                          <p:val>
                                            <p:strVal val="#ppt_y+#ppt_h*1.125000"/>
                                          </p:val>
                                        </p:tav>
                                      </p:tavLst>
                                    </p:anim>
                                    <p:animEffect transition="out" filter="wipe(down)">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Internal Marketing Strategy by Slidesgo">
  <a:themeElements>
    <a:clrScheme name="Simple Light">
      <a:dk1>
        <a:srgbClr val="000000"/>
      </a:dk1>
      <a:lt1>
        <a:srgbClr val="F7F7F6"/>
      </a:lt1>
      <a:dk2>
        <a:srgbClr val="BFED4E"/>
      </a:dk2>
      <a:lt2>
        <a:srgbClr val="977DFE"/>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1315</Words>
  <Application>Microsoft Macintosh PowerPoint</Application>
  <PresentationFormat>Affichage à l'écran (16:9)</PresentationFormat>
  <Paragraphs>99</Paragraphs>
  <Slides>21</Slides>
  <Notes>7</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21</vt:i4>
      </vt:variant>
    </vt:vector>
  </HeadingPairs>
  <TitlesOfParts>
    <vt:vector size="34" baseType="lpstr">
      <vt:lpstr>Apple Chancery</vt:lpstr>
      <vt:lpstr>Arimo</vt:lpstr>
      <vt:lpstr>Arial Narrow</vt:lpstr>
      <vt:lpstr>Apple Chancery</vt:lpstr>
      <vt:lpstr>Josefin Sans</vt:lpstr>
      <vt:lpstr>inherit</vt:lpstr>
      <vt:lpstr>system-ui</vt:lpstr>
      <vt:lpstr>Helvetica</vt:lpstr>
      <vt:lpstr>Raleway</vt:lpstr>
      <vt:lpstr>Söhne</vt:lpstr>
      <vt:lpstr>Arial</vt:lpstr>
      <vt:lpstr>Abadi MT Condensed Light</vt:lpstr>
      <vt:lpstr>Internal Marketing Strategy by Slidesgo</vt:lpstr>
      <vt:lpstr>Présentation PowerPoint</vt:lpstr>
      <vt:lpstr>Présentation PowerPoint</vt:lpstr>
      <vt:lpstr>مـــا هــي الإســــتراتيــجــيــة؟  </vt:lpstr>
      <vt:lpstr>مفـــهوم الإستراتيجــيات التســـويق الدولـــي   </vt:lpstr>
      <vt:lpstr>اهـــمية استراتيجيــات التسويــق الدولــي  </vt:lpstr>
      <vt:lpstr>اهداف استراتيجيات التسويق الدولي  </vt:lpstr>
      <vt:lpstr>أنـــواع استــراتيجيــات التسويـــق الدولـــي.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مـــا هــي الإســــتراتيــجــيــة؟  </dc:title>
  <cp:lastModifiedBy>AMIRA</cp:lastModifiedBy>
  <cp:revision>4</cp:revision>
  <dcterms:modified xsi:type="dcterms:W3CDTF">2024-04-18T21:44:43Z</dcterms:modified>
</cp:coreProperties>
</file>