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296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12/04/2026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2" descr="C:\Users\TM161\Desktop\Nouveau dossier\Screenshot_20260401_161831_YouTu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57232"/>
            <a:ext cx="7893847" cy="3643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TM161\Desktop\Nouveau dossier\Screenshot_20260401_161841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TM161\Desktop\Nouveau dossier\Screenshot_20260401_162008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 descr="C:\Users\TM161\Desktop\Nouveau dossier\Screenshot_20260401_162051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 descr="C:\Users\TM161\Desktop\Nouveau dossier\Screenshot_20260401_16220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C:\Users\TM161\Desktop\Nouveau dossier\Screenshot_20260401_16230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0" name="Picture 2" descr="C:\Users\TM161\Desktop\Nouveau dossier\Screenshot_20260401_16231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 descr="C:\Users\TM161\Desktop\Nouveau dossier\Screenshot_20260401_162323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 descr="C:\Users\TM161\Desktop\Nouveau dossier\Screenshot_20260401_162327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 descr="C:\Users\TM161\Desktop\Nouveau dossier\Screenshot_20260401_16233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 descr="C:\Users\TM161\Desktop\Nouveau dossier\Screenshot_20260401_162341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2290" name="Picture 2" descr="C:\Users\TM161\Desktop\Nouveau dossier\Screenshot_20260401_162344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3314" name="Picture 2" descr="C:\Users\TM161\Desktop\Nouveau dossier\Screenshot_20260401_162351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4338" name="Picture 2" descr="C:\Users\TM161\Desktop\Nouveau dossier\Screenshot_20260401_162402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5362" name="Picture 2" descr="C:\Users\TM161\Desktop\Nouveau dossier\Screenshot_20260401_162410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6386" name="Picture 2" descr="C:\Users\TM161\Desktop\Nouveau dossier\Screenshot_20260401_162417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7410" name="Picture 2" descr="C:\Users\TM161\Desktop\Nouveau dossier\Screenshot_20260401_162421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8434" name="Picture 2" descr="C:\Users\TM161\Desktop\Nouveau dossier\Screenshot_20260401_16242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9458" name="Picture 2" descr="C:\Users\TM161\Desktop\Nouveau dossier\Screenshot_20260401_162448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482" name="Picture 2" descr="C:\Users\TM161\Desktop\Nouveau dossier\Screenshot_20260401_162458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1506" name="Picture 2" descr="C:\Users\TM161\Desktop\Nouveau dossier\Screenshot_20260401_162516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2530" name="Picture 2" descr="C:\Users\TM161\Desktop\Nouveau dossier\Screenshot_20260401_162527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 descr="C:\Users\TM161\Desktop\Nouveau dossier\Screenshot_20260401_16253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578" name="Picture 2" descr="C:\Users\TM161\Desktop\Nouveau dossier\Screenshot_20260401_162546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5602" name="Picture 2" descr="C:\Users\TM161\Desktop\Nouveau dossier\Screenshot_20260401_162605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6626" name="Picture 2" descr="C:\Users\TM161\Desktop\Nouveau dossier\Screenshot_20260401_162613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7651" name="Picture 3" descr="C:\Users\TM161\Desktop\Nouveau dossier\Screenshot_20260401_162634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8674" name="Picture 2" descr="C:\Users\TM161\Desktop\Nouveau dossier\Screenshot_20260401_162639_YouTub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964043"/>
            <a:ext cx="8229600" cy="37982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Affichage à l'écran (4:3)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TM161</dc:creator>
  <cp:lastModifiedBy>Utilisateur Windows</cp:lastModifiedBy>
  <cp:revision>1</cp:revision>
  <dcterms:created xsi:type="dcterms:W3CDTF">2026-04-12T08:50:30Z</dcterms:created>
  <dcterms:modified xsi:type="dcterms:W3CDTF">2026-04-12T08:57:10Z</dcterms:modified>
</cp:coreProperties>
</file>