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9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C:\Users\TM161\Desktop\Nouveau dossier\Screenshot_20260413_195623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C:\Users\TM161\Desktop\Nouveau dossier\Screenshot_20260413_195638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C:\Users\TM161\Desktop\Nouveau dossier\Screenshot_20260413_195656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C:\Users\TM161\Desktop\Nouveau dossier\Screenshot_20260413_195709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C:\Users\TM161\Desktop\Nouveau dossier\Screenshot_20260413_195723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C:\Users\TM161\Desktop\Nouveau dossier\Screenshot_20260413_195733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C:\Users\TM161\Desktop\Nouveau dossier\Screenshot_20260413_195739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 descr="C:\Users\TM161\Desktop\Nouveau dossier\Screenshot_20260413_195744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 descr="C:\Users\TM161\Desktop\Nouveau dossier\Screenshot_20260413_195804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 descr="C:\Users\TM161\Desktop\Nouveau dossier\Screenshot_20260413_195809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C:\Users\TM161\Desktop\Nouveau dossier\Screenshot_20260413_195816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 descr="C:\Users\TM161\Desktop\Nouveau dossier\Screenshot_20260413_195832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 descr="C:\Users\TM161\Desktop\Nouveau dossier\Screenshot_20260413_195845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 descr="C:\Users\TM161\Desktop\Nouveau dossier\Screenshot_20260413_195855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 descr="C:\Users\TM161\Desktop\Nouveau dossier\Screenshot_20260413_195902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 descr="C:\Users\TM161\Desktop\Nouveau dossier\Screenshot_20260413_195912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 descr="C:\Users\TM161\Desktop\Nouveau dossier\Screenshot_20260413_195917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 descr="C:\Users\TM161\Desktop\Nouveau dossier\Screenshot_20260413_195936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Affichage à l'écran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TM161</dc:creator>
  <cp:lastModifiedBy>Utilisateur Windows</cp:lastModifiedBy>
  <cp:revision>1</cp:revision>
  <dcterms:created xsi:type="dcterms:W3CDTF">2026-04-16T07:48:55Z</dcterms:created>
  <dcterms:modified xsi:type="dcterms:W3CDTF">2026-04-16T08:27:49Z</dcterms:modified>
</cp:coreProperties>
</file>