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90" r:id="rId7"/>
    <p:sldId id="261" r:id="rId8"/>
    <p:sldId id="263" r:id="rId9"/>
    <p:sldId id="264" r:id="rId10"/>
    <p:sldId id="265" r:id="rId11"/>
    <p:sldId id="266" r:id="rId12"/>
    <p:sldId id="311" r:id="rId13"/>
    <p:sldId id="267" r:id="rId14"/>
    <p:sldId id="268" r:id="rId15"/>
    <p:sldId id="269" r:id="rId16"/>
    <p:sldId id="291" r:id="rId17"/>
    <p:sldId id="270" r:id="rId18"/>
    <p:sldId id="271" r:id="rId19"/>
    <p:sldId id="272" r:id="rId20"/>
    <p:sldId id="292" r:id="rId21"/>
    <p:sldId id="293" r:id="rId22"/>
    <p:sldId id="274" r:id="rId23"/>
    <p:sldId id="280" r:id="rId24"/>
    <p:sldId id="279" r:id="rId25"/>
    <p:sldId id="278" r:id="rId26"/>
    <p:sldId id="277" r:id="rId27"/>
    <p:sldId id="294" r:id="rId28"/>
    <p:sldId id="295" r:id="rId29"/>
    <p:sldId id="276" r:id="rId30"/>
    <p:sldId id="275" r:id="rId31"/>
    <p:sldId id="281" r:id="rId32"/>
    <p:sldId id="283" r:id="rId33"/>
    <p:sldId id="296" r:id="rId34"/>
    <p:sldId id="284" r:id="rId35"/>
    <p:sldId id="285" r:id="rId36"/>
    <p:sldId id="289" r:id="rId37"/>
    <p:sldId id="297" r:id="rId38"/>
    <p:sldId id="298" r:id="rId39"/>
    <p:sldId id="299" r:id="rId40"/>
    <p:sldId id="300" r:id="rId41"/>
    <p:sldId id="301" r:id="rId42"/>
    <p:sldId id="302" r:id="rId43"/>
    <p:sldId id="304" r:id="rId44"/>
    <p:sldId id="303" r:id="rId45"/>
    <p:sldId id="305" r:id="rId46"/>
    <p:sldId id="306" r:id="rId47"/>
    <p:sldId id="307" r:id="rId48"/>
    <p:sldId id="308" r:id="rId49"/>
    <p:sldId id="309" r:id="rId50"/>
    <p:sldId id="310" r:id="rId5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40" d="100"/>
          <a:sy n="40" d="100"/>
        </p:scale>
        <p:origin x="-2256" y="-7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B28FA-F6C0-490F-A522-9D506A6282F1}" type="datetimeFigureOut">
              <a:rPr lang="fr-FR" smtClean="0"/>
              <a:pPr/>
              <a:t>12/04/2026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FF748-CC46-45CA-A984-644D3914C47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FF748-CC46-45CA-A984-644D3914C472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12/04/2026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12/04/2026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12/04/2026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12/04/2026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12/04/2026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12/04/2026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12/04/2026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12/04/2026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12/04/2026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12/04/2026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12/04/2026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12/04/2026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English Pre-inter B1\Screenshot_20260401_155510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1602" y="0"/>
            <a:ext cx="112872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English Pre-inter B1\Screenshot_20260401_160105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85916" y="0"/>
            <a:ext cx="11501518" cy="7786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English Pre-inter B1\Screenshot_20260401_160113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85850" y="33948"/>
            <a:ext cx="11144328" cy="8038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English Pre-inter B1\Screenshot_20260401_160113_YouTub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64043"/>
            <a:ext cx="8229600" cy="3798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English Pre-inter B1\Screenshot_20260401_160123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0164" y="-71450"/>
            <a:ext cx="11287204" cy="6929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English Pre-inter B1\Screenshot_20260401_160134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14478" y="0"/>
            <a:ext cx="115729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English Pre-inter B1\Screenshot_20260401_160147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1602" y="0"/>
            <a:ext cx="1121576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7650" name="Picture 2" descr="E:\English Pre-inter B1\Screenshot_20260401_160155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412" y="0"/>
            <a:ext cx="107871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English Pre-inter B1\Screenshot_20260401_160240_YouTube.jpg"/>
          <p:cNvPicPr>
            <a:picLocks noChangeAspect="1" noChangeArrowheads="1"/>
          </p:cNvPicPr>
          <p:nvPr/>
        </p:nvPicPr>
        <p:blipFill>
          <a:blip r:embed="rId2"/>
          <a:srcRect l="8654" r="929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English Pre-inter B1\Screenshot_20260401_160246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1602" y="0"/>
            <a:ext cx="1021560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English Pre-inter B1\Screenshot_20260401_160256_YouTub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English Pre-inter B1\Screenshot_20260401_155544_YouTube.jpg"/>
          <p:cNvPicPr>
            <a:picLocks noChangeAspect="1" noChangeArrowheads="1"/>
          </p:cNvPicPr>
          <p:nvPr/>
        </p:nvPicPr>
        <p:blipFill>
          <a:blip r:embed="rId2"/>
          <a:srcRect l="12368" t="34886" r="33333" b="11805"/>
          <a:stretch>
            <a:fillRect/>
          </a:stretch>
        </p:blipFill>
        <p:spPr bwMode="auto">
          <a:xfrm>
            <a:off x="0" y="1643050"/>
            <a:ext cx="9144000" cy="4143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8674" name="Picture 2" descr="E:\English Pre-inter B1\Screenshot_20260401_160312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698" name="Picture 2" descr="E:\English Pre-inter B1\Screenshot_20260401_160327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5" name="Picture 7" descr="E:\English Pre-inter B1\Screenshot_20260401_160341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8" descr="E:\English Pre-inter B1\Screenshot_20260401_160407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0" descr="E:\English Pre-inter B1\Screenshot_20260401_160433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15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1" descr="E:\English Pre-inter B1\Screenshot_20260401_160446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2" descr="E:\English Pre-inter B1\Screenshot_20260401_160530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4578" name="Picture 2" descr="E:\English Pre-inter B1\Screenshot_20260401_160556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602" name="Picture 2" descr="E:\English Pre-inter B1\Screenshot_20260401_160602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3" descr="E:\English Pre-inter B1\Screenshot_20260401_160656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English Pre-inter B1\Screenshot_20260401_155555_YouTube.jpg"/>
          <p:cNvPicPr>
            <a:picLocks noChangeAspect="1" noChangeArrowheads="1"/>
          </p:cNvPicPr>
          <p:nvPr/>
        </p:nvPicPr>
        <p:blipFill>
          <a:blip r:embed="rId2"/>
          <a:srcRect l="11539" t="34722" r="33333" b="14583"/>
          <a:stretch>
            <a:fillRect/>
          </a:stretch>
        </p:blipFill>
        <p:spPr bwMode="auto">
          <a:xfrm>
            <a:off x="0" y="1857364"/>
            <a:ext cx="9144000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4" descr="E:\English Pre-inter B1\Screenshot_20260401_160741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 descr="E:\English Pre-inter B1\Screenshot_20260401_160755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298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482" name="Picture 2" descr="E:\English Pre-inter B1\Screenshot_20260401_160827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458" name="Picture 2" descr="E:\English Pre-inter B1\Screenshot_20260401_160831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163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1506" name="Picture 2" descr="E:\English Pre-inter B1\Screenshot_20260401_160844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2530" name="Picture 2" descr="E:\English Pre-inter B1\Screenshot_20260401_160910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6626" name="Picture 2" descr="E:\English Pre-inter B1\Screenshot_20260401_160931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"/>
            <a:ext cx="9144000" cy="6858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22" name="Picture 2" descr="E:\English Pre-inter B1\Screenshot_20260401_160954_YouTube.jpg"/>
          <p:cNvPicPr>
            <a:picLocks noChangeAspect="1" noChangeArrowheads="1"/>
          </p:cNvPicPr>
          <p:nvPr/>
        </p:nvPicPr>
        <p:blipFill>
          <a:blip r:embed="rId2"/>
          <a:srcRect r="37500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1746" name="Picture 2" descr="E:\English Pre-inter B1\Screenshot_20260401_161013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858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E:\English Pre-inter B1\Screenshot_20260401_161027_YouTub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English Pre-inter B1\Screenshot_20260401_155558_YouTube.jpg"/>
          <p:cNvPicPr>
            <a:picLocks noChangeAspect="1" noChangeArrowheads="1"/>
          </p:cNvPicPr>
          <p:nvPr/>
        </p:nvPicPr>
        <p:blipFill>
          <a:blip r:embed="rId2"/>
          <a:srcRect l="11539" t="36118" r="36102" b="17361"/>
          <a:stretch>
            <a:fillRect/>
          </a:stretch>
        </p:blipFill>
        <p:spPr bwMode="auto">
          <a:xfrm>
            <a:off x="0" y="928670"/>
            <a:ext cx="9144000" cy="4214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3794" name="Picture 2" descr="E:\English Pre-inter B1\Screenshot_20260401_161035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4818" name="Picture 2" descr="E:\English Pre-inter B1\Screenshot_20260401_161057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450"/>
            <a:ext cx="9144000" cy="6929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5842" name="Picture 2" descr="E:\English Pre-inter B1\Screenshot_20260401_161144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7890" name="Picture 2" descr="E:\English Pre-inter B1\Screenshot_20260401_161150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7275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6866" name="Picture 2" descr="E:\English Pre-inter B1\Screenshot_20260401_161215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8914" name="Picture 2" descr="E:\English Pre-inter B1\Screenshot_20260401_161224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9938" name="Picture 2" descr="E:\English Pre-inter B1\Screenshot_20260401_161231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62" name="Picture 2" descr="E:\English Pre-inter B1\Screenshot_20260401_161242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1986" name="Picture 2" descr="E:\English Pre-inter B1\Screenshot_20260401_161253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3010" name="Picture 2" descr="E:\English Pre-inter B1\Screenshot_20260401_161305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English Pre-inter B1\Screenshot_20260401_155620_YouTube.jpg"/>
          <p:cNvPicPr>
            <a:picLocks noChangeAspect="1" noChangeArrowheads="1"/>
          </p:cNvPicPr>
          <p:nvPr/>
        </p:nvPicPr>
        <p:blipFill>
          <a:blip r:embed="rId2"/>
          <a:srcRect l="9295" t="1389" r="9615" b="48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4034" name="Picture 2" descr="E:\English Pre-inter B1\Screenshot_20260401_161318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6" name="Picture 2" descr="E:\English Pre-inter B1\Screenshot_20260401_155710_YouTube.jpg"/>
          <p:cNvPicPr>
            <a:picLocks noChangeAspect="1" noChangeArrowheads="1"/>
          </p:cNvPicPr>
          <p:nvPr/>
        </p:nvPicPr>
        <p:blipFill>
          <a:blip r:embed="rId2"/>
          <a:srcRect l="9295" r="10256" b="4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English Pre-inter B1\Screenshot_20260401_155745_YouTube.jpg"/>
          <p:cNvPicPr>
            <a:picLocks noChangeAspect="1" noChangeArrowheads="1"/>
          </p:cNvPicPr>
          <p:nvPr/>
        </p:nvPicPr>
        <p:blipFill>
          <a:blip r:embed="rId2"/>
          <a:srcRect l="8974" r="89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English Pre-inter B1\Screenshot_20260401_155924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0164" y="0"/>
            <a:ext cx="10930015" cy="7500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English Pre-inter B1\Screenshot_20260401_155954_YouT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36" y="0"/>
            <a:ext cx="1085857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</TotalTime>
  <Words>1</Words>
  <PresentationFormat>Affichage à l'écran (4:3)</PresentationFormat>
  <Paragraphs>1</Paragraphs>
  <Slides>50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1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aci</dc:creator>
  <cp:lastModifiedBy>aci</cp:lastModifiedBy>
  <cp:revision>47</cp:revision>
  <dcterms:created xsi:type="dcterms:W3CDTF">2026-04-03T18:37:48Z</dcterms:created>
  <dcterms:modified xsi:type="dcterms:W3CDTF">2026-04-12T08:52:08Z</dcterms:modified>
</cp:coreProperties>
</file>