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31"/>
  </p:notesMasterIdLst>
  <p:sldIdLst>
    <p:sldId id="256" r:id="rId2"/>
    <p:sldId id="267" r:id="rId3"/>
    <p:sldId id="261" r:id="rId4"/>
    <p:sldId id="262" r:id="rId5"/>
    <p:sldId id="302" r:id="rId6"/>
    <p:sldId id="303" r:id="rId7"/>
    <p:sldId id="298" r:id="rId8"/>
    <p:sldId id="306" r:id="rId9"/>
    <p:sldId id="301" r:id="rId10"/>
    <p:sldId id="264" r:id="rId11"/>
    <p:sldId id="300" r:id="rId12"/>
    <p:sldId id="307" r:id="rId13"/>
    <p:sldId id="316" r:id="rId14"/>
    <p:sldId id="317" r:id="rId15"/>
    <p:sldId id="314" r:id="rId16"/>
    <p:sldId id="309" r:id="rId17"/>
    <p:sldId id="318" r:id="rId18"/>
    <p:sldId id="319" r:id="rId19"/>
    <p:sldId id="320" r:id="rId20"/>
    <p:sldId id="321" r:id="rId21"/>
    <p:sldId id="315" r:id="rId22"/>
    <p:sldId id="311" r:id="rId23"/>
    <p:sldId id="322" r:id="rId24"/>
    <p:sldId id="323" r:id="rId25"/>
    <p:sldId id="324" r:id="rId26"/>
    <p:sldId id="325" r:id="rId27"/>
    <p:sldId id="299" r:id="rId28"/>
    <p:sldId id="312" r:id="rId29"/>
    <p:sldId id="276" r:id="rId30"/>
  </p:sldIdLst>
  <p:sldSz cx="9144000" cy="5143500" type="screen16x9"/>
  <p:notesSz cx="6858000" cy="9144000"/>
  <p:embeddedFontLst>
    <p:embeddedFont>
      <p:font typeface="Jost" panose="020B0604020202020204" charset="0"/>
      <p:regular r:id="rId32"/>
      <p:bold r:id="rId33"/>
      <p:italic r:id="rId34"/>
      <p:boldItalic r:id="rId35"/>
    </p:embeddedFont>
    <p:embeddedFont>
      <p:font typeface="Roboto" panose="020B0604020202020204" charset="0"/>
      <p:regular r:id="rId36"/>
      <p:bold r:id="rId37"/>
      <p:italic r:id="rId38"/>
      <p:boldItalic r:id="rId39"/>
    </p:embeddedFont>
    <p:embeddedFont>
      <p:font typeface="Montserrat" panose="020B0604020202020204" charset="0"/>
      <p:regular r:id="rId40"/>
      <p:bold r:id="rId41"/>
      <p:italic r:id="rId42"/>
      <p:boldItalic r:id="rId43"/>
    </p:embeddedFont>
    <p:embeddedFont>
      <p:font typeface="Inter" panose="020B0604020202020204" charset="0"/>
      <p:regular r:id="rId44"/>
      <p:bold r:id="rId45"/>
      <p:italic r:id="rId46"/>
      <p:boldItalic r:id="rId47"/>
    </p:embeddedFont>
    <p:embeddedFont>
      <p:font typeface="Inter Medium" panose="020B0604020202020204" charset="0"/>
      <p:regular r:id="rId48"/>
      <p:bold r:id="rId49"/>
      <p:italic r:id="rId50"/>
      <p:boldItalic r:id="rId51"/>
    </p:embeddedFont>
    <p:embeddedFont>
      <p:font typeface="Montserrat Black" panose="020B0604020202020204" charset="0"/>
      <p:bold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E51095F-E4D2-4BD8-B258-33984A619370}">
  <a:tblStyle styleId="{AE51095F-E4D2-4BD8-B258-33984A61937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 varScale="1">
        <p:scale>
          <a:sx n="98" d="100"/>
          <a:sy n="98" d="100"/>
        </p:scale>
        <p:origin x="61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0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894213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11f682941b8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11f682941b8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61823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g11efcb08b7f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g11efcb08b7f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6457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1201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972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8157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1866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9281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89409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7877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63793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4653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g11efcb08b7f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1" name="Google Shape;1341;g11efcb08b7f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6304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43231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929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0780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97860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85272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07086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66828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46953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18775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Google Shape;1657;g11efcb08b7f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8" name="Google Shape;1658;g11efcb08b7f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057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6195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7420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1814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2788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5278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1efcb08b7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1efcb08b7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7281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11efcb08b7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11efcb08b7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2014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 flipH="1">
            <a:off x="743325" y="1454185"/>
            <a:ext cx="6952800" cy="13395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 flipH="1">
            <a:off x="743375" y="3242315"/>
            <a:ext cx="6952800" cy="4470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3452019" y="-348332"/>
            <a:ext cx="1019565" cy="1290805"/>
            <a:chOff x="-4017975" y="-49702"/>
            <a:chExt cx="1162825" cy="1472177"/>
          </a:xfrm>
        </p:grpSpPr>
        <p:sp>
          <p:nvSpPr>
            <p:cNvPr id="12" name="Google Shape;12;p2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3633259" y="-49702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2"/>
          <p:cNvGrpSpPr/>
          <p:nvPr/>
        </p:nvGrpSpPr>
        <p:grpSpPr>
          <a:xfrm flipH="1">
            <a:off x="8425338" y="2120543"/>
            <a:ext cx="1938846" cy="1720830"/>
            <a:chOff x="-1873362" y="2120543"/>
            <a:chExt cx="1938846" cy="1720830"/>
          </a:xfrm>
        </p:grpSpPr>
        <p:sp>
          <p:nvSpPr>
            <p:cNvPr id="20" name="Google Shape;20;p2"/>
            <p:cNvSpPr/>
            <p:nvPr/>
          </p:nvSpPr>
          <p:spPr>
            <a:xfrm>
              <a:off x="-1603307" y="2348270"/>
              <a:ext cx="752952" cy="979890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-880956" y="2326262"/>
              <a:ext cx="54822" cy="49978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-1248116" y="2840637"/>
              <a:ext cx="136036" cy="135772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-1524768" y="2679196"/>
              <a:ext cx="649512" cy="786446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-906383" y="2657342"/>
              <a:ext cx="53836" cy="49824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-1252039" y="2304737"/>
              <a:ext cx="241471" cy="240177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-1042397" y="2282795"/>
              <a:ext cx="56773" cy="49934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-1275516" y="2516813"/>
              <a:ext cx="54822" cy="49802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-1067824" y="3161765"/>
              <a:ext cx="659200" cy="657841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-676683" y="3289011"/>
              <a:ext cx="136014" cy="135772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-429382" y="3134825"/>
              <a:ext cx="53836" cy="50065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-1089349" y="3791702"/>
              <a:ext cx="49912" cy="49671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-864538" y="3079499"/>
              <a:ext cx="44739" cy="33647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-1492721" y="3169086"/>
              <a:ext cx="584365" cy="571016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-1581278" y="3795976"/>
              <a:ext cx="41122" cy="33647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-1873362" y="2939014"/>
              <a:ext cx="480201" cy="479478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-414717" y="2120543"/>
              <a:ext cx="480201" cy="47989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-287757" y="2820734"/>
              <a:ext cx="217972" cy="209731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-221208" y="2878778"/>
              <a:ext cx="93204" cy="93467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 flipH="1">
            <a:off x="-1155987" y="-912707"/>
            <a:ext cx="1938846" cy="1720830"/>
            <a:chOff x="-1873362" y="2120543"/>
            <a:chExt cx="1938846" cy="1720830"/>
          </a:xfrm>
        </p:grpSpPr>
        <p:sp>
          <p:nvSpPr>
            <p:cNvPr id="40" name="Google Shape;40;p2"/>
            <p:cNvSpPr/>
            <p:nvPr/>
          </p:nvSpPr>
          <p:spPr>
            <a:xfrm>
              <a:off x="-1603307" y="2348270"/>
              <a:ext cx="752952" cy="979890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-880956" y="2326262"/>
              <a:ext cx="54822" cy="49978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-1248116" y="2840637"/>
              <a:ext cx="136036" cy="135772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-1524768" y="2679196"/>
              <a:ext cx="649512" cy="786446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-906383" y="2657342"/>
              <a:ext cx="53836" cy="49824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-1252039" y="2304737"/>
              <a:ext cx="241471" cy="240177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-1042397" y="2282795"/>
              <a:ext cx="56773" cy="49934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-1275516" y="2516813"/>
              <a:ext cx="54822" cy="49802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1067824" y="3161765"/>
              <a:ext cx="659200" cy="657841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-676683" y="3289011"/>
              <a:ext cx="136014" cy="135772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-429382" y="3134825"/>
              <a:ext cx="53836" cy="50065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-1089349" y="3791702"/>
              <a:ext cx="49912" cy="49671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-864538" y="3079499"/>
              <a:ext cx="44739" cy="33647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-1492721" y="3169086"/>
              <a:ext cx="584365" cy="571016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-1581278" y="3795976"/>
              <a:ext cx="41122" cy="33647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-1873362" y="2939014"/>
              <a:ext cx="480201" cy="479478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-414717" y="2120543"/>
              <a:ext cx="480201" cy="47989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-287757" y="2820734"/>
              <a:ext cx="217972" cy="209731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-221208" y="2878778"/>
              <a:ext cx="93204" cy="93467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 flipH="1">
            <a:off x="6857372" y="-188512"/>
            <a:ext cx="1516025" cy="1489525"/>
            <a:chOff x="-3888525" y="-3012325"/>
            <a:chExt cx="1516025" cy="1489525"/>
          </a:xfrm>
        </p:grpSpPr>
        <p:sp>
          <p:nvSpPr>
            <p:cNvPr id="60" name="Google Shape;60;p2"/>
            <p:cNvSpPr/>
            <p:nvPr/>
          </p:nvSpPr>
          <p:spPr>
            <a:xfrm>
              <a:off x="-3076125" y="-3012325"/>
              <a:ext cx="38525" cy="38250"/>
            </a:xfrm>
            <a:custGeom>
              <a:avLst/>
              <a:gdLst/>
              <a:ahLst/>
              <a:cxnLst/>
              <a:rect l="l" t="t" r="r" b="b"/>
              <a:pathLst>
                <a:path w="1541" h="1530" extrusionOk="0">
                  <a:moveTo>
                    <a:pt x="779" y="1"/>
                  </a:moveTo>
                  <a:cubicBezTo>
                    <a:pt x="679" y="1"/>
                    <a:pt x="577" y="19"/>
                    <a:pt x="480" y="56"/>
                  </a:cubicBezTo>
                  <a:cubicBezTo>
                    <a:pt x="436" y="79"/>
                    <a:pt x="391" y="101"/>
                    <a:pt x="346" y="134"/>
                  </a:cubicBezTo>
                  <a:cubicBezTo>
                    <a:pt x="302" y="157"/>
                    <a:pt x="268" y="190"/>
                    <a:pt x="224" y="224"/>
                  </a:cubicBezTo>
                  <a:cubicBezTo>
                    <a:pt x="190" y="257"/>
                    <a:pt x="157" y="302"/>
                    <a:pt x="134" y="346"/>
                  </a:cubicBezTo>
                  <a:cubicBezTo>
                    <a:pt x="101" y="380"/>
                    <a:pt x="79" y="425"/>
                    <a:pt x="56" y="480"/>
                  </a:cubicBezTo>
                  <a:cubicBezTo>
                    <a:pt x="45" y="525"/>
                    <a:pt x="34" y="570"/>
                    <a:pt x="23" y="614"/>
                  </a:cubicBezTo>
                  <a:cubicBezTo>
                    <a:pt x="12" y="659"/>
                    <a:pt x="0" y="715"/>
                    <a:pt x="0" y="771"/>
                  </a:cubicBezTo>
                  <a:cubicBezTo>
                    <a:pt x="0" y="971"/>
                    <a:pt x="90" y="1161"/>
                    <a:pt x="224" y="1306"/>
                  </a:cubicBezTo>
                  <a:cubicBezTo>
                    <a:pt x="268" y="1340"/>
                    <a:pt x="302" y="1373"/>
                    <a:pt x="346" y="1407"/>
                  </a:cubicBezTo>
                  <a:cubicBezTo>
                    <a:pt x="391" y="1429"/>
                    <a:pt x="436" y="1451"/>
                    <a:pt x="480" y="1474"/>
                  </a:cubicBezTo>
                  <a:cubicBezTo>
                    <a:pt x="525" y="1496"/>
                    <a:pt x="570" y="1507"/>
                    <a:pt x="625" y="1518"/>
                  </a:cubicBezTo>
                  <a:cubicBezTo>
                    <a:pt x="670" y="1529"/>
                    <a:pt x="726" y="1529"/>
                    <a:pt x="770" y="1529"/>
                  </a:cubicBezTo>
                  <a:lnTo>
                    <a:pt x="782" y="1529"/>
                  </a:lnTo>
                  <a:cubicBezTo>
                    <a:pt x="1206" y="1529"/>
                    <a:pt x="1540" y="1183"/>
                    <a:pt x="1540" y="771"/>
                  </a:cubicBezTo>
                  <a:cubicBezTo>
                    <a:pt x="1540" y="715"/>
                    <a:pt x="1540" y="659"/>
                    <a:pt x="1529" y="614"/>
                  </a:cubicBezTo>
                  <a:cubicBezTo>
                    <a:pt x="1518" y="570"/>
                    <a:pt x="1507" y="525"/>
                    <a:pt x="1485" y="480"/>
                  </a:cubicBezTo>
                  <a:cubicBezTo>
                    <a:pt x="1462" y="425"/>
                    <a:pt x="1440" y="380"/>
                    <a:pt x="1418" y="346"/>
                  </a:cubicBezTo>
                  <a:cubicBezTo>
                    <a:pt x="1384" y="302"/>
                    <a:pt x="1351" y="257"/>
                    <a:pt x="1317" y="224"/>
                  </a:cubicBezTo>
                  <a:cubicBezTo>
                    <a:pt x="1176" y="75"/>
                    <a:pt x="980" y="1"/>
                    <a:pt x="7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-3648325" y="-2918425"/>
              <a:ext cx="523950" cy="509300"/>
            </a:xfrm>
            <a:custGeom>
              <a:avLst/>
              <a:gdLst/>
              <a:ahLst/>
              <a:cxnLst/>
              <a:rect l="l" t="t" r="r" b="b"/>
              <a:pathLst>
                <a:path w="20958" h="20372" extrusionOk="0">
                  <a:moveTo>
                    <a:pt x="19910" y="1"/>
                  </a:moveTo>
                  <a:cubicBezTo>
                    <a:pt x="19813" y="1"/>
                    <a:pt x="19712" y="19"/>
                    <a:pt x="19608" y="61"/>
                  </a:cubicBezTo>
                  <a:cubicBezTo>
                    <a:pt x="18839" y="384"/>
                    <a:pt x="19060" y="1540"/>
                    <a:pt x="19903" y="1545"/>
                  </a:cubicBezTo>
                  <a:lnTo>
                    <a:pt x="19903" y="1545"/>
                  </a:lnTo>
                  <a:cubicBezTo>
                    <a:pt x="20102" y="1544"/>
                    <a:pt x="20301" y="1466"/>
                    <a:pt x="20445" y="1311"/>
                  </a:cubicBezTo>
                  <a:cubicBezTo>
                    <a:pt x="20957" y="798"/>
                    <a:pt x="20539" y="1"/>
                    <a:pt x="19910" y="1"/>
                  </a:cubicBezTo>
                  <a:close/>
                  <a:moveTo>
                    <a:pt x="19903" y="1545"/>
                  </a:moveTo>
                  <a:cubicBezTo>
                    <a:pt x="19901" y="1545"/>
                    <a:pt x="19900" y="1545"/>
                    <a:pt x="19898" y="1545"/>
                  </a:cubicBezTo>
                  <a:lnTo>
                    <a:pt x="19909" y="1545"/>
                  </a:lnTo>
                  <a:cubicBezTo>
                    <a:pt x="19907" y="1545"/>
                    <a:pt x="19905" y="1545"/>
                    <a:pt x="19903" y="1545"/>
                  </a:cubicBezTo>
                  <a:close/>
                  <a:moveTo>
                    <a:pt x="16154" y="3769"/>
                  </a:moveTo>
                  <a:cubicBezTo>
                    <a:pt x="16056" y="3769"/>
                    <a:pt x="15952" y="3789"/>
                    <a:pt x="15847" y="3833"/>
                  </a:cubicBezTo>
                  <a:cubicBezTo>
                    <a:pt x="15067" y="4156"/>
                    <a:pt x="15299" y="5301"/>
                    <a:pt x="16131" y="5306"/>
                  </a:cubicBezTo>
                  <a:lnTo>
                    <a:pt x="16131" y="5306"/>
                  </a:lnTo>
                  <a:cubicBezTo>
                    <a:pt x="16341" y="5305"/>
                    <a:pt x="16540" y="5227"/>
                    <a:pt x="16684" y="5083"/>
                  </a:cubicBezTo>
                  <a:cubicBezTo>
                    <a:pt x="17194" y="4563"/>
                    <a:pt x="16774" y="3769"/>
                    <a:pt x="16154" y="3769"/>
                  </a:cubicBezTo>
                  <a:close/>
                  <a:moveTo>
                    <a:pt x="16131" y="5306"/>
                  </a:moveTo>
                  <a:cubicBezTo>
                    <a:pt x="16129" y="5306"/>
                    <a:pt x="16128" y="5306"/>
                    <a:pt x="16126" y="5306"/>
                  </a:cubicBezTo>
                  <a:lnTo>
                    <a:pt x="16137" y="5306"/>
                  </a:lnTo>
                  <a:cubicBezTo>
                    <a:pt x="16135" y="5306"/>
                    <a:pt x="16133" y="5306"/>
                    <a:pt x="16131" y="5306"/>
                  </a:cubicBezTo>
                  <a:close/>
                  <a:moveTo>
                    <a:pt x="12383" y="7530"/>
                  </a:moveTo>
                  <a:cubicBezTo>
                    <a:pt x="12285" y="7530"/>
                    <a:pt x="12181" y="7550"/>
                    <a:pt x="12075" y="7594"/>
                  </a:cubicBezTo>
                  <a:cubicBezTo>
                    <a:pt x="11307" y="7917"/>
                    <a:pt x="11527" y="9073"/>
                    <a:pt x="12370" y="9078"/>
                  </a:cubicBezTo>
                  <a:lnTo>
                    <a:pt x="12370" y="9078"/>
                  </a:lnTo>
                  <a:cubicBezTo>
                    <a:pt x="12569" y="9077"/>
                    <a:pt x="12768" y="8998"/>
                    <a:pt x="12912" y="8844"/>
                  </a:cubicBezTo>
                  <a:cubicBezTo>
                    <a:pt x="13423" y="8333"/>
                    <a:pt x="13009" y="7530"/>
                    <a:pt x="12383" y="7530"/>
                  </a:cubicBezTo>
                  <a:close/>
                  <a:moveTo>
                    <a:pt x="12370" y="9078"/>
                  </a:moveTo>
                  <a:cubicBezTo>
                    <a:pt x="12369" y="9078"/>
                    <a:pt x="12367" y="9078"/>
                    <a:pt x="12365" y="9078"/>
                  </a:cubicBezTo>
                  <a:lnTo>
                    <a:pt x="12376" y="9078"/>
                  </a:lnTo>
                  <a:cubicBezTo>
                    <a:pt x="12374" y="9078"/>
                    <a:pt x="12372" y="9078"/>
                    <a:pt x="12370" y="9078"/>
                  </a:cubicBezTo>
                  <a:close/>
                  <a:moveTo>
                    <a:pt x="8596" y="11293"/>
                  </a:moveTo>
                  <a:cubicBezTo>
                    <a:pt x="8415" y="11293"/>
                    <a:pt x="8227" y="11364"/>
                    <a:pt x="8058" y="11533"/>
                  </a:cubicBezTo>
                  <a:cubicBezTo>
                    <a:pt x="7578" y="12013"/>
                    <a:pt x="7924" y="12839"/>
                    <a:pt x="8604" y="12839"/>
                  </a:cubicBezTo>
                  <a:cubicBezTo>
                    <a:pt x="8805" y="12839"/>
                    <a:pt x="9006" y="12761"/>
                    <a:pt x="9151" y="12615"/>
                  </a:cubicBezTo>
                  <a:cubicBezTo>
                    <a:pt x="9699" y="12059"/>
                    <a:pt x="9190" y="11293"/>
                    <a:pt x="8596" y="11293"/>
                  </a:cubicBezTo>
                  <a:close/>
                  <a:moveTo>
                    <a:pt x="4844" y="15041"/>
                  </a:moveTo>
                  <a:cubicBezTo>
                    <a:pt x="4659" y="15041"/>
                    <a:pt x="4467" y="15116"/>
                    <a:pt x="4297" y="15294"/>
                  </a:cubicBezTo>
                  <a:cubicBezTo>
                    <a:pt x="3817" y="15785"/>
                    <a:pt x="4152" y="16611"/>
                    <a:pt x="4844" y="16611"/>
                  </a:cubicBezTo>
                  <a:cubicBezTo>
                    <a:pt x="5044" y="16611"/>
                    <a:pt x="5234" y="16521"/>
                    <a:pt x="5379" y="16376"/>
                  </a:cubicBezTo>
                  <a:cubicBezTo>
                    <a:pt x="5968" y="15830"/>
                    <a:pt x="5447" y="15041"/>
                    <a:pt x="4844" y="15041"/>
                  </a:cubicBezTo>
                  <a:close/>
                  <a:moveTo>
                    <a:pt x="1086" y="18834"/>
                  </a:moveTo>
                  <a:cubicBezTo>
                    <a:pt x="989" y="18834"/>
                    <a:pt x="886" y="18854"/>
                    <a:pt x="782" y="18898"/>
                  </a:cubicBezTo>
                  <a:cubicBezTo>
                    <a:pt x="0" y="19222"/>
                    <a:pt x="235" y="20371"/>
                    <a:pt x="1072" y="20371"/>
                  </a:cubicBezTo>
                  <a:cubicBezTo>
                    <a:pt x="1273" y="20371"/>
                    <a:pt x="1473" y="20293"/>
                    <a:pt x="1618" y="20148"/>
                  </a:cubicBezTo>
                  <a:cubicBezTo>
                    <a:pt x="2130" y="19637"/>
                    <a:pt x="1707" y="18834"/>
                    <a:pt x="1086" y="188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-3742350" y="-2353475"/>
              <a:ext cx="53025" cy="38650"/>
            </a:xfrm>
            <a:custGeom>
              <a:avLst/>
              <a:gdLst/>
              <a:ahLst/>
              <a:cxnLst/>
              <a:rect l="l" t="t" r="r" b="b"/>
              <a:pathLst>
                <a:path w="2121" h="1546" extrusionOk="0">
                  <a:moveTo>
                    <a:pt x="1073" y="1"/>
                  </a:moveTo>
                  <a:cubicBezTo>
                    <a:pt x="976" y="1"/>
                    <a:pt x="875" y="19"/>
                    <a:pt x="771" y="61"/>
                  </a:cubicBezTo>
                  <a:cubicBezTo>
                    <a:pt x="1" y="385"/>
                    <a:pt x="224" y="1545"/>
                    <a:pt x="1072" y="1545"/>
                  </a:cubicBezTo>
                  <a:cubicBezTo>
                    <a:pt x="1273" y="1545"/>
                    <a:pt x="1462" y="1456"/>
                    <a:pt x="1608" y="1322"/>
                  </a:cubicBezTo>
                  <a:cubicBezTo>
                    <a:pt x="2120" y="800"/>
                    <a:pt x="1702" y="1"/>
                    <a:pt x="10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-3719475" y="-2483300"/>
              <a:ext cx="547675" cy="547050"/>
            </a:xfrm>
            <a:custGeom>
              <a:avLst/>
              <a:gdLst/>
              <a:ahLst/>
              <a:cxnLst/>
              <a:rect l="l" t="t" r="r" b="b"/>
              <a:pathLst>
                <a:path w="21907" h="21882" extrusionOk="0">
                  <a:moveTo>
                    <a:pt x="21756" y="1"/>
                  </a:moveTo>
                  <a:cubicBezTo>
                    <a:pt x="21723" y="1"/>
                    <a:pt x="21689" y="15"/>
                    <a:pt x="21661" y="43"/>
                  </a:cubicBezTo>
                  <a:lnTo>
                    <a:pt x="56" y="21647"/>
                  </a:lnTo>
                  <a:cubicBezTo>
                    <a:pt x="1" y="21703"/>
                    <a:pt x="1" y="21781"/>
                    <a:pt x="56" y="21837"/>
                  </a:cubicBezTo>
                  <a:cubicBezTo>
                    <a:pt x="79" y="21870"/>
                    <a:pt x="112" y="21882"/>
                    <a:pt x="157" y="21882"/>
                  </a:cubicBezTo>
                  <a:cubicBezTo>
                    <a:pt x="190" y="21882"/>
                    <a:pt x="224" y="21870"/>
                    <a:pt x="257" y="21837"/>
                  </a:cubicBezTo>
                  <a:lnTo>
                    <a:pt x="21851" y="243"/>
                  </a:lnTo>
                  <a:cubicBezTo>
                    <a:pt x="21907" y="188"/>
                    <a:pt x="21907" y="98"/>
                    <a:pt x="21851" y="43"/>
                  </a:cubicBezTo>
                  <a:cubicBezTo>
                    <a:pt x="21823" y="15"/>
                    <a:pt x="21790" y="1"/>
                    <a:pt x="217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-3888525" y="-2128825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-3626300" y="-1680825"/>
              <a:ext cx="184175" cy="158025"/>
            </a:xfrm>
            <a:custGeom>
              <a:avLst/>
              <a:gdLst/>
              <a:ahLst/>
              <a:cxnLst/>
              <a:rect l="l" t="t" r="r" b="b"/>
              <a:pathLst>
                <a:path w="7367" h="6321" extrusionOk="0">
                  <a:moveTo>
                    <a:pt x="4219" y="295"/>
                  </a:moveTo>
                  <a:cubicBezTo>
                    <a:pt x="5804" y="295"/>
                    <a:pt x="7087" y="1578"/>
                    <a:pt x="7087" y="3163"/>
                  </a:cubicBezTo>
                  <a:cubicBezTo>
                    <a:pt x="7087" y="4901"/>
                    <a:pt x="5670" y="6050"/>
                    <a:pt x="4190" y="6050"/>
                  </a:cubicBezTo>
                  <a:cubicBezTo>
                    <a:pt x="3484" y="6050"/>
                    <a:pt x="2764" y="5789"/>
                    <a:pt x="2177" y="5205"/>
                  </a:cubicBezTo>
                  <a:cubicBezTo>
                    <a:pt x="369" y="3386"/>
                    <a:pt x="1653" y="295"/>
                    <a:pt x="4219" y="295"/>
                  </a:cubicBezTo>
                  <a:close/>
                  <a:moveTo>
                    <a:pt x="4193" y="1"/>
                  </a:moveTo>
                  <a:cubicBezTo>
                    <a:pt x="3419" y="1"/>
                    <a:pt x="2630" y="289"/>
                    <a:pt x="1987" y="931"/>
                  </a:cubicBezTo>
                  <a:cubicBezTo>
                    <a:pt x="1" y="2928"/>
                    <a:pt x="1407" y="6321"/>
                    <a:pt x="4219" y="6321"/>
                  </a:cubicBezTo>
                  <a:cubicBezTo>
                    <a:pt x="5960" y="6321"/>
                    <a:pt x="7366" y="4904"/>
                    <a:pt x="7366" y="3163"/>
                  </a:cubicBezTo>
                  <a:cubicBezTo>
                    <a:pt x="7366" y="1260"/>
                    <a:pt x="5813" y="1"/>
                    <a:pt x="4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-3559050" y="-1636200"/>
              <a:ext cx="76175" cy="68900"/>
            </a:xfrm>
            <a:custGeom>
              <a:avLst/>
              <a:gdLst/>
              <a:ahLst/>
              <a:cxnLst/>
              <a:rect l="l" t="t" r="r" b="b"/>
              <a:pathLst>
                <a:path w="3047" h="2756" extrusionOk="0">
                  <a:moveTo>
                    <a:pt x="1516" y="0"/>
                  </a:moveTo>
                  <a:cubicBezTo>
                    <a:pt x="891" y="0"/>
                    <a:pt x="331" y="427"/>
                    <a:pt x="179" y="1065"/>
                  </a:cubicBezTo>
                  <a:cubicBezTo>
                    <a:pt x="0" y="1802"/>
                    <a:pt x="469" y="2550"/>
                    <a:pt x="1206" y="2717"/>
                  </a:cubicBezTo>
                  <a:cubicBezTo>
                    <a:pt x="1315" y="2743"/>
                    <a:pt x="1424" y="2756"/>
                    <a:pt x="1531" y="2756"/>
                  </a:cubicBezTo>
                  <a:cubicBezTo>
                    <a:pt x="2157" y="2756"/>
                    <a:pt x="2716" y="2329"/>
                    <a:pt x="2868" y="1690"/>
                  </a:cubicBezTo>
                  <a:cubicBezTo>
                    <a:pt x="3047" y="954"/>
                    <a:pt x="2578" y="206"/>
                    <a:pt x="1842" y="39"/>
                  </a:cubicBezTo>
                  <a:cubicBezTo>
                    <a:pt x="1732" y="13"/>
                    <a:pt x="1623" y="0"/>
                    <a:pt x="1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-3151175" y="-2605875"/>
              <a:ext cx="752125" cy="750250"/>
            </a:xfrm>
            <a:custGeom>
              <a:avLst/>
              <a:gdLst/>
              <a:ahLst/>
              <a:cxnLst/>
              <a:rect l="l" t="t" r="r" b="b"/>
              <a:pathLst>
                <a:path w="30085" h="30010" extrusionOk="0">
                  <a:moveTo>
                    <a:pt x="29888" y="0"/>
                  </a:moveTo>
                  <a:cubicBezTo>
                    <a:pt x="29858" y="0"/>
                    <a:pt x="29826" y="11"/>
                    <a:pt x="29796" y="35"/>
                  </a:cubicBezTo>
                  <a:lnTo>
                    <a:pt x="56" y="29764"/>
                  </a:lnTo>
                  <a:cubicBezTo>
                    <a:pt x="1" y="29820"/>
                    <a:pt x="1" y="29909"/>
                    <a:pt x="56" y="29965"/>
                  </a:cubicBezTo>
                  <a:cubicBezTo>
                    <a:pt x="79" y="29987"/>
                    <a:pt x="123" y="30010"/>
                    <a:pt x="157" y="30010"/>
                  </a:cubicBezTo>
                  <a:cubicBezTo>
                    <a:pt x="190" y="30010"/>
                    <a:pt x="235" y="29987"/>
                    <a:pt x="257" y="29965"/>
                  </a:cubicBezTo>
                  <a:lnTo>
                    <a:pt x="29997" y="236"/>
                  </a:lnTo>
                  <a:cubicBezTo>
                    <a:pt x="30084" y="132"/>
                    <a:pt x="29995" y="0"/>
                    <a:pt x="29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-2704800" y="-2461050"/>
              <a:ext cx="155150" cy="155150"/>
            </a:xfrm>
            <a:custGeom>
              <a:avLst/>
              <a:gdLst/>
              <a:ahLst/>
              <a:cxnLst/>
              <a:rect l="l" t="t" r="r" b="b"/>
              <a:pathLst>
                <a:path w="6206" h="6206" extrusionOk="0">
                  <a:moveTo>
                    <a:pt x="6150" y="1"/>
                  </a:moveTo>
                  <a:lnTo>
                    <a:pt x="1" y="6150"/>
                  </a:lnTo>
                  <a:lnTo>
                    <a:pt x="1396" y="6205"/>
                  </a:lnTo>
                  <a:lnTo>
                    <a:pt x="6205" y="1396"/>
                  </a:lnTo>
                  <a:lnTo>
                    <a:pt x="615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-2435025" y="-2631025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1" y="1"/>
                  </a:moveTo>
                  <a:cubicBezTo>
                    <a:pt x="961" y="1"/>
                    <a:pt x="671" y="110"/>
                    <a:pt x="447" y="327"/>
                  </a:cubicBezTo>
                  <a:cubicBezTo>
                    <a:pt x="1" y="774"/>
                    <a:pt x="1" y="1499"/>
                    <a:pt x="447" y="1945"/>
                  </a:cubicBezTo>
                  <a:cubicBezTo>
                    <a:pt x="671" y="2163"/>
                    <a:pt x="961" y="2272"/>
                    <a:pt x="1251" y="2272"/>
                  </a:cubicBezTo>
                  <a:cubicBezTo>
                    <a:pt x="1541" y="2272"/>
                    <a:pt x="1831" y="2163"/>
                    <a:pt x="2054" y="1945"/>
                  </a:cubicBezTo>
                  <a:cubicBezTo>
                    <a:pt x="2501" y="1499"/>
                    <a:pt x="2501" y="774"/>
                    <a:pt x="2054" y="327"/>
                  </a:cubicBezTo>
                  <a:cubicBezTo>
                    <a:pt x="1831" y="110"/>
                    <a:pt x="1541" y="1"/>
                    <a:pt x="1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-3175450" y="-1887725"/>
              <a:ext cx="56675" cy="56925"/>
            </a:xfrm>
            <a:custGeom>
              <a:avLst/>
              <a:gdLst/>
              <a:ahLst/>
              <a:cxnLst/>
              <a:rect l="l" t="t" r="r" b="b"/>
              <a:pathLst>
                <a:path w="2267" h="2277" extrusionOk="0">
                  <a:moveTo>
                    <a:pt x="1139" y="0"/>
                  </a:moveTo>
                  <a:cubicBezTo>
                    <a:pt x="503" y="0"/>
                    <a:pt x="1" y="514"/>
                    <a:pt x="1" y="1139"/>
                  </a:cubicBezTo>
                  <a:cubicBezTo>
                    <a:pt x="1" y="1764"/>
                    <a:pt x="503" y="2277"/>
                    <a:pt x="1139" y="2277"/>
                  </a:cubicBezTo>
                  <a:cubicBezTo>
                    <a:pt x="1764" y="2277"/>
                    <a:pt x="2266" y="1764"/>
                    <a:pt x="2266" y="1139"/>
                  </a:cubicBezTo>
                  <a:cubicBezTo>
                    <a:pt x="2266" y="514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"/>
          <p:cNvSpPr txBox="1">
            <a:spLocks noGrp="1"/>
          </p:cNvSpPr>
          <p:nvPr>
            <p:ph type="title" hasCustomPrompt="1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  <a:noFill/>
        </p:spPr>
        <p:txBody>
          <a:bodyPr spcFirstLastPara="1" wrap="square" lIns="91425" tIns="0" rIns="91425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9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 b="1"/>
            </a:lvl9pPr>
          </a:lstStyle>
          <a:p>
            <a:r>
              <a:t>xx%</a:t>
            </a:r>
          </a:p>
        </p:txBody>
      </p:sp>
      <p:sp>
        <p:nvSpPr>
          <p:cNvPr id="73" name="Google Shape;73;p3"/>
          <p:cNvSpPr txBox="1">
            <a:spLocks noGrp="1"/>
          </p:cNvSpPr>
          <p:nvPr>
            <p:ph type="title" idx="2"/>
          </p:nvPr>
        </p:nvSpPr>
        <p:spPr>
          <a:xfrm>
            <a:off x="2598625" y="2347850"/>
            <a:ext cx="3946500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Jost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74" name="Google Shape;74;p3"/>
          <p:cNvSpPr txBox="1">
            <a:spLocks noGrp="1"/>
          </p:cNvSpPr>
          <p:nvPr>
            <p:ph type="subTitle" idx="1"/>
          </p:nvPr>
        </p:nvSpPr>
        <p:spPr>
          <a:xfrm>
            <a:off x="2598875" y="3643263"/>
            <a:ext cx="3946500" cy="7128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grpSp>
        <p:nvGrpSpPr>
          <p:cNvPr id="75" name="Google Shape;75;p3"/>
          <p:cNvGrpSpPr/>
          <p:nvPr/>
        </p:nvGrpSpPr>
        <p:grpSpPr>
          <a:xfrm flipH="1">
            <a:off x="7451744" y="244568"/>
            <a:ext cx="1019565" cy="1290805"/>
            <a:chOff x="-4017975" y="-49702"/>
            <a:chExt cx="1162825" cy="1472177"/>
          </a:xfrm>
        </p:grpSpPr>
        <p:sp>
          <p:nvSpPr>
            <p:cNvPr id="76" name="Google Shape;76;p3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3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-3633259" y="-49702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" name="Google Shape;83;p3"/>
          <p:cNvGrpSpPr/>
          <p:nvPr/>
        </p:nvGrpSpPr>
        <p:grpSpPr>
          <a:xfrm flipH="1">
            <a:off x="2648022" y="-702112"/>
            <a:ext cx="1516025" cy="1489525"/>
            <a:chOff x="-3888525" y="-3012325"/>
            <a:chExt cx="1516025" cy="1489525"/>
          </a:xfrm>
        </p:grpSpPr>
        <p:sp>
          <p:nvSpPr>
            <p:cNvPr id="84" name="Google Shape;84;p3"/>
            <p:cNvSpPr/>
            <p:nvPr/>
          </p:nvSpPr>
          <p:spPr>
            <a:xfrm>
              <a:off x="-3076125" y="-3012325"/>
              <a:ext cx="38525" cy="38250"/>
            </a:xfrm>
            <a:custGeom>
              <a:avLst/>
              <a:gdLst/>
              <a:ahLst/>
              <a:cxnLst/>
              <a:rect l="l" t="t" r="r" b="b"/>
              <a:pathLst>
                <a:path w="1541" h="1530" extrusionOk="0">
                  <a:moveTo>
                    <a:pt x="779" y="1"/>
                  </a:moveTo>
                  <a:cubicBezTo>
                    <a:pt x="679" y="1"/>
                    <a:pt x="577" y="19"/>
                    <a:pt x="480" y="56"/>
                  </a:cubicBezTo>
                  <a:cubicBezTo>
                    <a:pt x="436" y="79"/>
                    <a:pt x="391" y="101"/>
                    <a:pt x="346" y="134"/>
                  </a:cubicBezTo>
                  <a:cubicBezTo>
                    <a:pt x="302" y="157"/>
                    <a:pt x="268" y="190"/>
                    <a:pt x="224" y="224"/>
                  </a:cubicBezTo>
                  <a:cubicBezTo>
                    <a:pt x="190" y="257"/>
                    <a:pt x="157" y="302"/>
                    <a:pt x="134" y="346"/>
                  </a:cubicBezTo>
                  <a:cubicBezTo>
                    <a:pt x="101" y="380"/>
                    <a:pt x="79" y="425"/>
                    <a:pt x="56" y="480"/>
                  </a:cubicBezTo>
                  <a:cubicBezTo>
                    <a:pt x="45" y="525"/>
                    <a:pt x="34" y="570"/>
                    <a:pt x="23" y="614"/>
                  </a:cubicBezTo>
                  <a:cubicBezTo>
                    <a:pt x="12" y="659"/>
                    <a:pt x="0" y="715"/>
                    <a:pt x="0" y="771"/>
                  </a:cubicBezTo>
                  <a:cubicBezTo>
                    <a:pt x="0" y="971"/>
                    <a:pt x="90" y="1161"/>
                    <a:pt x="224" y="1306"/>
                  </a:cubicBezTo>
                  <a:cubicBezTo>
                    <a:pt x="268" y="1340"/>
                    <a:pt x="302" y="1373"/>
                    <a:pt x="346" y="1407"/>
                  </a:cubicBezTo>
                  <a:cubicBezTo>
                    <a:pt x="391" y="1429"/>
                    <a:pt x="436" y="1451"/>
                    <a:pt x="480" y="1474"/>
                  </a:cubicBezTo>
                  <a:cubicBezTo>
                    <a:pt x="525" y="1496"/>
                    <a:pt x="570" y="1507"/>
                    <a:pt x="625" y="1518"/>
                  </a:cubicBezTo>
                  <a:cubicBezTo>
                    <a:pt x="670" y="1529"/>
                    <a:pt x="726" y="1529"/>
                    <a:pt x="770" y="1529"/>
                  </a:cubicBezTo>
                  <a:lnTo>
                    <a:pt x="782" y="1529"/>
                  </a:lnTo>
                  <a:cubicBezTo>
                    <a:pt x="1206" y="1529"/>
                    <a:pt x="1540" y="1183"/>
                    <a:pt x="1540" y="771"/>
                  </a:cubicBezTo>
                  <a:cubicBezTo>
                    <a:pt x="1540" y="715"/>
                    <a:pt x="1540" y="659"/>
                    <a:pt x="1529" y="614"/>
                  </a:cubicBezTo>
                  <a:cubicBezTo>
                    <a:pt x="1518" y="570"/>
                    <a:pt x="1507" y="525"/>
                    <a:pt x="1485" y="480"/>
                  </a:cubicBezTo>
                  <a:cubicBezTo>
                    <a:pt x="1462" y="425"/>
                    <a:pt x="1440" y="380"/>
                    <a:pt x="1418" y="346"/>
                  </a:cubicBezTo>
                  <a:cubicBezTo>
                    <a:pt x="1384" y="302"/>
                    <a:pt x="1351" y="257"/>
                    <a:pt x="1317" y="224"/>
                  </a:cubicBezTo>
                  <a:cubicBezTo>
                    <a:pt x="1176" y="75"/>
                    <a:pt x="980" y="1"/>
                    <a:pt x="7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-3648325" y="-2918425"/>
              <a:ext cx="523950" cy="509300"/>
            </a:xfrm>
            <a:custGeom>
              <a:avLst/>
              <a:gdLst/>
              <a:ahLst/>
              <a:cxnLst/>
              <a:rect l="l" t="t" r="r" b="b"/>
              <a:pathLst>
                <a:path w="20958" h="20372" extrusionOk="0">
                  <a:moveTo>
                    <a:pt x="19910" y="1"/>
                  </a:moveTo>
                  <a:cubicBezTo>
                    <a:pt x="19813" y="1"/>
                    <a:pt x="19712" y="19"/>
                    <a:pt x="19608" y="61"/>
                  </a:cubicBezTo>
                  <a:cubicBezTo>
                    <a:pt x="18839" y="384"/>
                    <a:pt x="19060" y="1540"/>
                    <a:pt x="19903" y="1545"/>
                  </a:cubicBezTo>
                  <a:lnTo>
                    <a:pt x="19903" y="1545"/>
                  </a:lnTo>
                  <a:cubicBezTo>
                    <a:pt x="20102" y="1544"/>
                    <a:pt x="20301" y="1466"/>
                    <a:pt x="20445" y="1311"/>
                  </a:cubicBezTo>
                  <a:cubicBezTo>
                    <a:pt x="20957" y="798"/>
                    <a:pt x="20539" y="1"/>
                    <a:pt x="19910" y="1"/>
                  </a:cubicBezTo>
                  <a:close/>
                  <a:moveTo>
                    <a:pt x="19903" y="1545"/>
                  </a:moveTo>
                  <a:cubicBezTo>
                    <a:pt x="19901" y="1545"/>
                    <a:pt x="19900" y="1545"/>
                    <a:pt x="19898" y="1545"/>
                  </a:cubicBezTo>
                  <a:lnTo>
                    <a:pt x="19909" y="1545"/>
                  </a:lnTo>
                  <a:cubicBezTo>
                    <a:pt x="19907" y="1545"/>
                    <a:pt x="19905" y="1545"/>
                    <a:pt x="19903" y="1545"/>
                  </a:cubicBezTo>
                  <a:close/>
                  <a:moveTo>
                    <a:pt x="16154" y="3769"/>
                  </a:moveTo>
                  <a:cubicBezTo>
                    <a:pt x="16056" y="3769"/>
                    <a:pt x="15952" y="3789"/>
                    <a:pt x="15847" y="3833"/>
                  </a:cubicBezTo>
                  <a:cubicBezTo>
                    <a:pt x="15067" y="4156"/>
                    <a:pt x="15299" y="5301"/>
                    <a:pt x="16131" y="5306"/>
                  </a:cubicBezTo>
                  <a:lnTo>
                    <a:pt x="16131" y="5306"/>
                  </a:lnTo>
                  <a:cubicBezTo>
                    <a:pt x="16341" y="5305"/>
                    <a:pt x="16540" y="5227"/>
                    <a:pt x="16684" y="5083"/>
                  </a:cubicBezTo>
                  <a:cubicBezTo>
                    <a:pt x="17194" y="4563"/>
                    <a:pt x="16774" y="3769"/>
                    <a:pt x="16154" y="3769"/>
                  </a:cubicBezTo>
                  <a:close/>
                  <a:moveTo>
                    <a:pt x="16131" y="5306"/>
                  </a:moveTo>
                  <a:cubicBezTo>
                    <a:pt x="16129" y="5306"/>
                    <a:pt x="16128" y="5306"/>
                    <a:pt x="16126" y="5306"/>
                  </a:cubicBezTo>
                  <a:lnTo>
                    <a:pt x="16137" y="5306"/>
                  </a:lnTo>
                  <a:cubicBezTo>
                    <a:pt x="16135" y="5306"/>
                    <a:pt x="16133" y="5306"/>
                    <a:pt x="16131" y="5306"/>
                  </a:cubicBezTo>
                  <a:close/>
                  <a:moveTo>
                    <a:pt x="12383" y="7530"/>
                  </a:moveTo>
                  <a:cubicBezTo>
                    <a:pt x="12285" y="7530"/>
                    <a:pt x="12181" y="7550"/>
                    <a:pt x="12075" y="7594"/>
                  </a:cubicBezTo>
                  <a:cubicBezTo>
                    <a:pt x="11307" y="7917"/>
                    <a:pt x="11527" y="9073"/>
                    <a:pt x="12370" y="9078"/>
                  </a:cubicBezTo>
                  <a:lnTo>
                    <a:pt x="12370" y="9078"/>
                  </a:lnTo>
                  <a:cubicBezTo>
                    <a:pt x="12569" y="9077"/>
                    <a:pt x="12768" y="8998"/>
                    <a:pt x="12912" y="8844"/>
                  </a:cubicBezTo>
                  <a:cubicBezTo>
                    <a:pt x="13423" y="8333"/>
                    <a:pt x="13009" y="7530"/>
                    <a:pt x="12383" y="7530"/>
                  </a:cubicBezTo>
                  <a:close/>
                  <a:moveTo>
                    <a:pt x="12370" y="9078"/>
                  </a:moveTo>
                  <a:cubicBezTo>
                    <a:pt x="12369" y="9078"/>
                    <a:pt x="12367" y="9078"/>
                    <a:pt x="12365" y="9078"/>
                  </a:cubicBezTo>
                  <a:lnTo>
                    <a:pt x="12376" y="9078"/>
                  </a:lnTo>
                  <a:cubicBezTo>
                    <a:pt x="12374" y="9078"/>
                    <a:pt x="12372" y="9078"/>
                    <a:pt x="12370" y="9078"/>
                  </a:cubicBezTo>
                  <a:close/>
                  <a:moveTo>
                    <a:pt x="8596" y="11293"/>
                  </a:moveTo>
                  <a:cubicBezTo>
                    <a:pt x="8415" y="11293"/>
                    <a:pt x="8227" y="11364"/>
                    <a:pt x="8058" y="11533"/>
                  </a:cubicBezTo>
                  <a:cubicBezTo>
                    <a:pt x="7578" y="12013"/>
                    <a:pt x="7924" y="12839"/>
                    <a:pt x="8604" y="12839"/>
                  </a:cubicBezTo>
                  <a:cubicBezTo>
                    <a:pt x="8805" y="12839"/>
                    <a:pt x="9006" y="12761"/>
                    <a:pt x="9151" y="12615"/>
                  </a:cubicBezTo>
                  <a:cubicBezTo>
                    <a:pt x="9699" y="12059"/>
                    <a:pt x="9190" y="11293"/>
                    <a:pt x="8596" y="11293"/>
                  </a:cubicBezTo>
                  <a:close/>
                  <a:moveTo>
                    <a:pt x="4844" y="15041"/>
                  </a:moveTo>
                  <a:cubicBezTo>
                    <a:pt x="4659" y="15041"/>
                    <a:pt x="4467" y="15116"/>
                    <a:pt x="4297" y="15294"/>
                  </a:cubicBezTo>
                  <a:cubicBezTo>
                    <a:pt x="3817" y="15785"/>
                    <a:pt x="4152" y="16611"/>
                    <a:pt x="4844" y="16611"/>
                  </a:cubicBezTo>
                  <a:cubicBezTo>
                    <a:pt x="5044" y="16611"/>
                    <a:pt x="5234" y="16521"/>
                    <a:pt x="5379" y="16376"/>
                  </a:cubicBezTo>
                  <a:cubicBezTo>
                    <a:pt x="5968" y="15830"/>
                    <a:pt x="5447" y="15041"/>
                    <a:pt x="4844" y="15041"/>
                  </a:cubicBezTo>
                  <a:close/>
                  <a:moveTo>
                    <a:pt x="1086" y="18834"/>
                  </a:moveTo>
                  <a:cubicBezTo>
                    <a:pt x="989" y="18834"/>
                    <a:pt x="886" y="18854"/>
                    <a:pt x="782" y="18898"/>
                  </a:cubicBezTo>
                  <a:cubicBezTo>
                    <a:pt x="0" y="19222"/>
                    <a:pt x="235" y="20371"/>
                    <a:pt x="1072" y="20371"/>
                  </a:cubicBezTo>
                  <a:cubicBezTo>
                    <a:pt x="1273" y="20371"/>
                    <a:pt x="1473" y="20293"/>
                    <a:pt x="1618" y="20148"/>
                  </a:cubicBezTo>
                  <a:cubicBezTo>
                    <a:pt x="2130" y="19637"/>
                    <a:pt x="1707" y="18834"/>
                    <a:pt x="1086" y="188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-3742350" y="-2353475"/>
              <a:ext cx="53025" cy="38650"/>
            </a:xfrm>
            <a:custGeom>
              <a:avLst/>
              <a:gdLst/>
              <a:ahLst/>
              <a:cxnLst/>
              <a:rect l="l" t="t" r="r" b="b"/>
              <a:pathLst>
                <a:path w="2121" h="1546" extrusionOk="0">
                  <a:moveTo>
                    <a:pt x="1073" y="1"/>
                  </a:moveTo>
                  <a:cubicBezTo>
                    <a:pt x="976" y="1"/>
                    <a:pt x="875" y="19"/>
                    <a:pt x="771" y="61"/>
                  </a:cubicBezTo>
                  <a:cubicBezTo>
                    <a:pt x="1" y="385"/>
                    <a:pt x="224" y="1545"/>
                    <a:pt x="1072" y="1545"/>
                  </a:cubicBezTo>
                  <a:cubicBezTo>
                    <a:pt x="1273" y="1545"/>
                    <a:pt x="1462" y="1456"/>
                    <a:pt x="1608" y="1322"/>
                  </a:cubicBezTo>
                  <a:cubicBezTo>
                    <a:pt x="2120" y="800"/>
                    <a:pt x="1702" y="1"/>
                    <a:pt x="10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-3719475" y="-2483300"/>
              <a:ext cx="547675" cy="547050"/>
            </a:xfrm>
            <a:custGeom>
              <a:avLst/>
              <a:gdLst/>
              <a:ahLst/>
              <a:cxnLst/>
              <a:rect l="l" t="t" r="r" b="b"/>
              <a:pathLst>
                <a:path w="21907" h="21882" extrusionOk="0">
                  <a:moveTo>
                    <a:pt x="21756" y="1"/>
                  </a:moveTo>
                  <a:cubicBezTo>
                    <a:pt x="21723" y="1"/>
                    <a:pt x="21689" y="15"/>
                    <a:pt x="21661" y="43"/>
                  </a:cubicBezTo>
                  <a:lnTo>
                    <a:pt x="56" y="21647"/>
                  </a:lnTo>
                  <a:cubicBezTo>
                    <a:pt x="1" y="21703"/>
                    <a:pt x="1" y="21781"/>
                    <a:pt x="56" y="21837"/>
                  </a:cubicBezTo>
                  <a:cubicBezTo>
                    <a:pt x="79" y="21870"/>
                    <a:pt x="112" y="21882"/>
                    <a:pt x="157" y="21882"/>
                  </a:cubicBezTo>
                  <a:cubicBezTo>
                    <a:pt x="190" y="21882"/>
                    <a:pt x="224" y="21870"/>
                    <a:pt x="257" y="21837"/>
                  </a:cubicBezTo>
                  <a:lnTo>
                    <a:pt x="21851" y="243"/>
                  </a:lnTo>
                  <a:cubicBezTo>
                    <a:pt x="21907" y="188"/>
                    <a:pt x="21907" y="98"/>
                    <a:pt x="21851" y="43"/>
                  </a:cubicBezTo>
                  <a:cubicBezTo>
                    <a:pt x="21823" y="15"/>
                    <a:pt x="21790" y="1"/>
                    <a:pt x="217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-3888525" y="-2128825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3626300" y="-1680825"/>
              <a:ext cx="184175" cy="158025"/>
            </a:xfrm>
            <a:custGeom>
              <a:avLst/>
              <a:gdLst/>
              <a:ahLst/>
              <a:cxnLst/>
              <a:rect l="l" t="t" r="r" b="b"/>
              <a:pathLst>
                <a:path w="7367" h="6321" extrusionOk="0">
                  <a:moveTo>
                    <a:pt x="4219" y="295"/>
                  </a:moveTo>
                  <a:cubicBezTo>
                    <a:pt x="5804" y="295"/>
                    <a:pt x="7087" y="1578"/>
                    <a:pt x="7087" y="3163"/>
                  </a:cubicBezTo>
                  <a:cubicBezTo>
                    <a:pt x="7087" y="4901"/>
                    <a:pt x="5670" y="6050"/>
                    <a:pt x="4190" y="6050"/>
                  </a:cubicBezTo>
                  <a:cubicBezTo>
                    <a:pt x="3484" y="6050"/>
                    <a:pt x="2764" y="5789"/>
                    <a:pt x="2177" y="5205"/>
                  </a:cubicBezTo>
                  <a:cubicBezTo>
                    <a:pt x="369" y="3386"/>
                    <a:pt x="1653" y="295"/>
                    <a:pt x="4219" y="295"/>
                  </a:cubicBezTo>
                  <a:close/>
                  <a:moveTo>
                    <a:pt x="4193" y="1"/>
                  </a:moveTo>
                  <a:cubicBezTo>
                    <a:pt x="3419" y="1"/>
                    <a:pt x="2630" y="289"/>
                    <a:pt x="1987" y="931"/>
                  </a:cubicBezTo>
                  <a:cubicBezTo>
                    <a:pt x="1" y="2928"/>
                    <a:pt x="1407" y="6321"/>
                    <a:pt x="4219" y="6321"/>
                  </a:cubicBezTo>
                  <a:cubicBezTo>
                    <a:pt x="5960" y="6321"/>
                    <a:pt x="7366" y="4904"/>
                    <a:pt x="7366" y="3163"/>
                  </a:cubicBezTo>
                  <a:cubicBezTo>
                    <a:pt x="7366" y="1260"/>
                    <a:pt x="5813" y="1"/>
                    <a:pt x="4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-3559050" y="-1636200"/>
              <a:ext cx="76175" cy="68900"/>
            </a:xfrm>
            <a:custGeom>
              <a:avLst/>
              <a:gdLst/>
              <a:ahLst/>
              <a:cxnLst/>
              <a:rect l="l" t="t" r="r" b="b"/>
              <a:pathLst>
                <a:path w="3047" h="2756" extrusionOk="0">
                  <a:moveTo>
                    <a:pt x="1516" y="0"/>
                  </a:moveTo>
                  <a:cubicBezTo>
                    <a:pt x="891" y="0"/>
                    <a:pt x="331" y="427"/>
                    <a:pt x="179" y="1065"/>
                  </a:cubicBezTo>
                  <a:cubicBezTo>
                    <a:pt x="0" y="1802"/>
                    <a:pt x="469" y="2550"/>
                    <a:pt x="1206" y="2717"/>
                  </a:cubicBezTo>
                  <a:cubicBezTo>
                    <a:pt x="1315" y="2743"/>
                    <a:pt x="1424" y="2756"/>
                    <a:pt x="1531" y="2756"/>
                  </a:cubicBezTo>
                  <a:cubicBezTo>
                    <a:pt x="2157" y="2756"/>
                    <a:pt x="2716" y="2329"/>
                    <a:pt x="2868" y="1690"/>
                  </a:cubicBezTo>
                  <a:cubicBezTo>
                    <a:pt x="3047" y="954"/>
                    <a:pt x="2578" y="206"/>
                    <a:pt x="1842" y="39"/>
                  </a:cubicBezTo>
                  <a:cubicBezTo>
                    <a:pt x="1732" y="13"/>
                    <a:pt x="1623" y="0"/>
                    <a:pt x="1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-3151175" y="-2605875"/>
              <a:ext cx="752125" cy="750250"/>
            </a:xfrm>
            <a:custGeom>
              <a:avLst/>
              <a:gdLst/>
              <a:ahLst/>
              <a:cxnLst/>
              <a:rect l="l" t="t" r="r" b="b"/>
              <a:pathLst>
                <a:path w="30085" h="30010" extrusionOk="0">
                  <a:moveTo>
                    <a:pt x="29888" y="0"/>
                  </a:moveTo>
                  <a:cubicBezTo>
                    <a:pt x="29858" y="0"/>
                    <a:pt x="29826" y="11"/>
                    <a:pt x="29796" y="35"/>
                  </a:cubicBezTo>
                  <a:lnTo>
                    <a:pt x="56" y="29764"/>
                  </a:lnTo>
                  <a:cubicBezTo>
                    <a:pt x="1" y="29820"/>
                    <a:pt x="1" y="29909"/>
                    <a:pt x="56" y="29965"/>
                  </a:cubicBezTo>
                  <a:cubicBezTo>
                    <a:pt x="79" y="29987"/>
                    <a:pt x="123" y="30010"/>
                    <a:pt x="157" y="30010"/>
                  </a:cubicBezTo>
                  <a:cubicBezTo>
                    <a:pt x="190" y="30010"/>
                    <a:pt x="235" y="29987"/>
                    <a:pt x="257" y="29965"/>
                  </a:cubicBezTo>
                  <a:lnTo>
                    <a:pt x="29997" y="236"/>
                  </a:lnTo>
                  <a:cubicBezTo>
                    <a:pt x="30084" y="132"/>
                    <a:pt x="29995" y="0"/>
                    <a:pt x="29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-2704800" y="-2461050"/>
              <a:ext cx="155150" cy="155150"/>
            </a:xfrm>
            <a:custGeom>
              <a:avLst/>
              <a:gdLst/>
              <a:ahLst/>
              <a:cxnLst/>
              <a:rect l="l" t="t" r="r" b="b"/>
              <a:pathLst>
                <a:path w="6206" h="6206" extrusionOk="0">
                  <a:moveTo>
                    <a:pt x="6150" y="1"/>
                  </a:moveTo>
                  <a:lnTo>
                    <a:pt x="1" y="6150"/>
                  </a:lnTo>
                  <a:lnTo>
                    <a:pt x="1396" y="6205"/>
                  </a:lnTo>
                  <a:lnTo>
                    <a:pt x="6205" y="1396"/>
                  </a:lnTo>
                  <a:lnTo>
                    <a:pt x="615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-2435025" y="-2631025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1" y="1"/>
                  </a:moveTo>
                  <a:cubicBezTo>
                    <a:pt x="961" y="1"/>
                    <a:pt x="671" y="110"/>
                    <a:pt x="447" y="327"/>
                  </a:cubicBezTo>
                  <a:cubicBezTo>
                    <a:pt x="1" y="774"/>
                    <a:pt x="1" y="1499"/>
                    <a:pt x="447" y="1945"/>
                  </a:cubicBezTo>
                  <a:cubicBezTo>
                    <a:pt x="671" y="2163"/>
                    <a:pt x="961" y="2272"/>
                    <a:pt x="1251" y="2272"/>
                  </a:cubicBezTo>
                  <a:cubicBezTo>
                    <a:pt x="1541" y="2272"/>
                    <a:pt x="1831" y="2163"/>
                    <a:pt x="2054" y="1945"/>
                  </a:cubicBezTo>
                  <a:cubicBezTo>
                    <a:pt x="2501" y="1499"/>
                    <a:pt x="2501" y="774"/>
                    <a:pt x="2054" y="327"/>
                  </a:cubicBezTo>
                  <a:cubicBezTo>
                    <a:pt x="1831" y="110"/>
                    <a:pt x="1541" y="1"/>
                    <a:pt x="1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-3175450" y="-1887725"/>
              <a:ext cx="56675" cy="56925"/>
            </a:xfrm>
            <a:custGeom>
              <a:avLst/>
              <a:gdLst/>
              <a:ahLst/>
              <a:cxnLst/>
              <a:rect l="l" t="t" r="r" b="b"/>
              <a:pathLst>
                <a:path w="2267" h="2277" extrusionOk="0">
                  <a:moveTo>
                    <a:pt x="1139" y="0"/>
                  </a:moveTo>
                  <a:cubicBezTo>
                    <a:pt x="503" y="0"/>
                    <a:pt x="1" y="514"/>
                    <a:pt x="1" y="1139"/>
                  </a:cubicBezTo>
                  <a:cubicBezTo>
                    <a:pt x="1" y="1764"/>
                    <a:pt x="503" y="2277"/>
                    <a:pt x="1139" y="2277"/>
                  </a:cubicBezTo>
                  <a:cubicBezTo>
                    <a:pt x="1764" y="2277"/>
                    <a:pt x="2266" y="1764"/>
                    <a:pt x="2266" y="1139"/>
                  </a:cubicBezTo>
                  <a:cubicBezTo>
                    <a:pt x="2266" y="514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5;p3"/>
          <p:cNvGrpSpPr/>
          <p:nvPr/>
        </p:nvGrpSpPr>
        <p:grpSpPr>
          <a:xfrm flipH="1">
            <a:off x="579363" y="3923368"/>
            <a:ext cx="1938846" cy="1720830"/>
            <a:chOff x="-1873362" y="2120543"/>
            <a:chExt cx="1938846" cy="1720830"/>
          </a:xfrm>
        </p:grpSpPr>
        <p:sp>
          <p:nvSpPr>
            <p:cNvPr id="96" name="Google Shape;96;p3"/>
            <p:cNvSpPr/>
            <p:nvPr/>
          </p:nvSpPr>
          <p:spPr>
            <a:xfrm>
              <a:off x="-1603307" y="2348270"/>
              <a:ext cx="752952" cy="979890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-880956" y="2326262"/>
              <a:ext cx="54822" cy="49978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-1248116" y="2840637"/>
              <a:ext cx="136036" cy="135772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-1524768" y="2679196"/>
              <a:ext cx="649512" cy="786446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-906383" y="2657342"/>
              <a:ext cx="53836" cy="49824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-1252039" y="2304737"/>
              <a:ext cx="241471" cy="240177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-1042397" y="2282795"/>
              <a:ext cx="56773" cy="49934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-1275516" y="2516813"/>
              <a:ext cx="54822" cy="49802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-1067824" y="3161765"/>
              <a:ext cx="659200" cy="657841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-676683" y="3289011"/>
              <a:ext cx="136014" cy="135772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-429382" y="3134825"/>
              <a:ext cx="53836" cy="50065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-1089349" y="3791702"/>
              <a:ext cx="49912" cy="49671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-864538" y="3079499"/>
              <a:ext cx="44739" cy="33647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-1492721" y="3169086"/>
              <a:ext cx="584365" cy="571016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-1581278" y="3795976"/>
              <a:ext cx="41122" cy="33647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-1873362" y="2939014"/>
              <a:ext cx="480201" cy="479478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-414717" y="2120543"/>
              <a:ext cx="480201" cy="47989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-287757" y="2820734"/>
              <a:ext cx="217972" cy="209731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-221208" y="2878778"/>
              <a:ext cx="93204" cy="93467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3"/>
          <p:cNvGrpSpPr/>
          <p:nvPr/>
        </p:nvGrpSpPr>
        <p:grpSpPr>
          <a:xfrm flipH="1">
            <a:off x="-1155987" y="-338232"/>
            <a:ext cx="1938846" cy="1720830"/>
            <a:chOff x="-1873362" y="2120543"/>
            <a:chExt cx="1938846" cy="1720830"/>
          </a:xfrm>
        </p:grpSpPr>
        <p:sp>
          <p:nvSpPr>
            <p:cNvPr id="116" name="Google Shape;116;p3"/>
            <p:cNvSpPr/>
            <p:nvPr/>
          </p:nvSpPr>
          <p:spPr>
            <a:xfrm>
              <a:off x="-1603307" y="2348270"/>
              <a:ext cx="752952" cy="979890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-880956" y="2326262"/>
              <a:ext cx="54822" cy="49978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-1248116" y="2840637"/>
              <a:ext cx="136036" cy="135772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-1524768" y="2679196"/>
              <a:ext cx="649512" cy="786446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-906383" y="2657342"/>
              <a:ext cx="53836" cy="49824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-1252039" y="2304737"/>
              <a:ext cx="241471" cy="240177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-1042397" y="2282795"/>
              <a:ext cx="56773" cy="49934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-1275516" y="2516813"/>
              <a:ext cx="54822" cy="49802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-1067824" y="3161765"/>
              <a:ext cx="659200" cy="657841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-676683" y="3289011"/>
              <a:ext cx="136014" cy="135772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-429382" y="3134825"/>
              <a:ext cx="53836" cy="50065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-1089349" y="3791702"/>
              <a:ext cx="49912" cy="49671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-864538" y="3079499"/>
              <a:ext cx="44739" cy="33647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-1492721" y="3169086"/>
              <a:ext cx="584365" cy="571016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-1581278" y="3795976"/>
              <a:ext cx="41122" cy="33647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-1873362" y="2939014"/>
              <a:ext cx="480201" cy="479478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-414717" y="2120543"/>
              <a:ext cx="480201" cy="47989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-287757" y="2820734"/>
              <a:ext cx="217972" cy="209731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-221208" y="2878778"/>
              <a:ext cx="93204" cy="93467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"/>
          <p:cNvSpPr txBox="1">
            <a:spLocks noGrp="1"/>
          </p:cNvSpPr>
          <p:nvPr>
            <p:ph type="subTitle" idx="1"/>
          </p:nvPr>
        </p:nvSpPr>
        <p:spPr>
          <a:xfrm>
            <a:off x="782850" y="1341548"/>
            <a:ext cx="7578300" cy="527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29" name="Google Shape;229;p7"/>
          <p:cNvSpPr txBox="1">
            <a:spLocks noGrp="1"/>
          </p:cNvSpPr>
          <p:nvPr>
            <p:ph type="title"/>
          </p:nvPr>
        </p:nvSpPr>
        <p:spPr>
          <a:xfrm>
            <a:off x="782850" y="556250"/>
            <a:ext cx="7578300" cy="572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230" name="Google Shape;230;p7"/>
          <p:cNvGrpSpPr/>
          <p:nvPr/>
        </p:nvGrpSpPr>
        <p:grpSpPr>
          <a:xfrm>
            <a:off x="7433700" y="4482713"/>
            <a:ext cx="1040638" cy="901375"/>
            <a:chOff x="8457538" y="810363"/>
            <a:chExt cx="1040638" cy="901375"/>
          </a:xfrm>
        </p:grpSpPr>
        <p:grpSp>
          <p:nvGrpSpPr>
            <p:cNvPr id="231" name="Google Shape;231;p7"/>
            <p:cNvGrpSpPr/>
            <p:nvPr/>
          </p:nvGrpSpPr>
          <p:grpSpPr>
            <a:xfrm>
              <a:off x="8781450" y="810363"/>
              <a:ext cx="716725" cy="901375"/>
              <a:chOff x="-3888525" y="-2483300"/>
              <a:chExt cx="716725" cy="901375"/>
            </a:xfrm>
          </p:grpSpPr>
          <p:sp>
            <p:nvSpPr>
              <p:cNvPr id="232" name="Google Shape;232;p7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7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7"/>
            <p:cNvGrpSpPr/>
            <p:nvPr/>
          </p:nvGrpSpPr>
          <p:grpSpPr>
            <a:xfrm>
              <a:off x="8457538" y="1331488"/>
              <a:ext cx="323925" cy="323650"/>
              <a:chOff x="1608625" y="299800"/>
              <a:chExt cx="323925" cy="323650"/>
            </a:xfrm>
          </p:grpSpPr>
          <p:sp>
            <p:nvSpPr>
              <p:cNvPr id="235" name="Google Shape;235;p7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7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7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38" name="Google Shape;238;p7"/>
          <p:cNvGrpSpPr/>
          <p:nvPr/>
        </p:nvGrpSpPr>
        <p:grpSpPr>
          <a:xfrm>
            <a:off x="388869" y="-29307"/>
            <a:ext cx="1019565" cy="1290805"/>
            <a:chOff x="-4017975" y="-49702"/>
            <a:chExt cx="1162825" cy="1472177"/>
          </a:xfrm>
        </p:grpSpPr>
        <p:sp>
          <p:nvSpPr>
            <p:cNvPr id="239" name="Google Shape;239;p7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-3633259" y="-49702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" name="Google Shape;246;p7"/>
          <p:cNvGrpSpPr/>
          <p:nvPr/>
        </p:nvGrpSpPr>
        <p:grpSpPr>
          <a:xfrm>
            <a:off x="7934047" y="1528575"/>
            <a:ext cx="1929500" cy="2210100"/>
            <a:chOff x="295725" y="-3462825"/>
            <a:chExt cx="1929500" cy="2210100"/>
          </a:xfrm>
        </p:grpSpPr>
        <p:sp>
          <p:nvSpPr>
            <p:cNvPr id="247" name="Google Shape;247;p7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7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7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7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7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7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7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7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7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7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7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7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7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7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7"/>
          <p:cNvGrpSpPr/>
          <p:nvPr/>
        </p:nvGrpSpPr>
        <p:grpSpPr>
          <a:xfrm rot="10800000">
            <a:off x="-510906" y="2675681"/>
            <a:ext cx="1803578" cy="1592367"/>
            <a:chOff x="-4912150" y="-393637"/>
            <a:chExt cx="2057000" cy="1816112"/>
          </a:xfrm>
        </p:grpSpPr>
        <p:sp>
          <p:nvSpPr>
            <p:cNvPr id="273" name="Google Shape;273;p7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7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7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7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7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7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7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7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7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4"/>
          <p:cNvSpPr txBox="1">
            <a:spLocks noGrp="1"/>
          </p:cNvSpPr>
          <p:nvPr>
            <p:ph type="title"/>
          </p:nvPr>
        </p:nvSpPr>
        <p:spPr>
          <a:xfrm>
            <a:off x="1940550" y="3438075"/>
            <a:ext cx="5262900" cy="363000"/>
          </a:xfrm>
          <a:prstGeom prst="rect">
            <a:avLst/>
          </a:prstGeom>
          <a:noFill/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73" name="Google Shape;473;p14"/>
          <p:cNvSpPr txBox="1">
            <a:spLocks noGrp="1"/>
          </p:cNvSpPr>
          <p:nvPr>
            <p:ph type="subTitle" idx="1"/>
          </p:nvPr>
        </p:nvSpPr>
        <p:spPr>
          <a:xfrm>
            <a:off x="1940550" y="1342425"/>
            <a:ext cx="5262900" cy="15924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474" name="Google Shape;474;p14"/>
          <p:cNvGrpSpPr/>
          <p:nvPr/>
        </p:nvGrpSpPr>
        <p:grpSpPr>
          <a:xfrm>
            <a:off x="8103363" y="1111063"/>
            <a:ext cx="1040638" cy="901375"/>
            <a:chOff x="8457538" y="810363"/>
            <a:chExt cx="1040638" cy="901375"/>
          </a:xfrm>
        </p:grpSpPr>
        <p:grpSp>
          <p:nvGrpSpPr>
            <p:cNvPr id="475" name="Google Shape;475;p14"/>
            <p:cNvGrpSpPr/>
            <p:nvPr/>
          </p:nvGrpSpPr>
          <p:grpSpPr>
            <a:xfrm>
              <a:off x="8781450" y="810363"/>
              <a:ext cx="716725" cy="901375"/>
              <a:chOff x="-3888525" y="-2483300"/>
              <a:chExt cx="716725" cy="901375"/>
            </a:xfrm>
          </p:grpSpPr>
          <p:sp>
            <p:nvSpPr>
              <p:cNvPr id="476" name="Google Shape;476;p14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14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8" name="Google Shape;478;p14"/>
            <p:cNvGrpSpPr/>
            <p:nvPr/>
          </p:nvGrpSpPr>
          <p:grpSpPr>
            <a:xfrm>
              <a:off x="8457538" y="1331488"/>
              <a:ext cx="323925" cy="323650"/>
              <a:chOff x="1608625" y="299800"/>
              <a:chExt cx="323925" cy="323650"/>
            </a:xfrm>
          </p:grpSpPr>
          <p:sp>
            <p:nvSpPr>
              <p:cNvPr id="479" name="Google Shape;479;p14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14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14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82" name="Google Shape;482;p14"/>
          <p:cNvGrpSpPr/>
          <p:nvPr/>
        </p:nvGrpSpPr>
        <p:grpSpPr>
          <a:xfrm>
            <a:off x="214269" y="2098393"/>
            <a:ext cx="1019565" cy="1290805"/>
            <a:chOff x="-4017975" y="-49702"/>
            <a:chExt cx="1162825" cy="1472177"/>
          </a:xfrm>
        </p:grpSpPr>
        <p:sp>
          <p:nvSpPr>
            <p:cNvPr id="483" name="Google Shape;483;p1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-3633259" y="-49702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4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5"/>
          <p:cNvSpPr txBox="1">
            <a:spLocks noGrp="1"/>
          </p:cNvSpPr>
          <p:nvPr>
            <p:ph type="title"/>
          </p:nvPr>
        </p:nvSpPr>
        <p:spPr>
          <a:xfrm>
            <a:off x="782850" y="556250"/>
            <a:ext cx="7578300" cy="572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92" name="Google Shape;492;p15"/>
          <p:cNvGrpSpPr/>
          <p:nvPr/>
        </p:nvGrpSpPr>
        <p:grpSpPr>
          <a:xfrm>
            <a:off x="8289922" y="1760200"/>
            <a:ext cx="1369850" cy="1342825"/>
            <a:chOff x="-3742350" y="-3012325"/>
            <a:chExt cx="1369850" cy="1342825"/>
          </a:xfrm>
        </p:grpSpPr>
        <p:sp>
          <p:nvSpPr>
            <p:cNvPr id="493" name="Google Shape;493;p15"/>
            <p:cNvSpPr/>
            <p:nvPr/>
          </p:nvSpPr>
          <p:spPr>
            <a:xfrm>
              <a:off x="-3076125" y="-3012325"/>
              <a:ext cx="38525" cy="38250"/>
            </a:xfrm>
            <a:custGeom>
              <a:avLst/>
              <a:gdLst/>
              <a:ahLst/>
              <a:cxnLst/>
              <a:rect l="l" t="t" r="r" b="b"/>
              <a:pathLst>
                <a:path w="1541" h="1530" extrusionOk="0">
                  <a:moveTo>
                    <a:pt x="779" y="1"/>
                  </a:moveTo>
                  <a:cubicBezTo>
                    <a:pt x="679" y="1"/>
                    <a:pt x="577" y="19"/>
                    <a:pt x="480" y="56"/>
                  </a:cubicBezTo>
                  <a:cubicBezTo>
                    <a:pt x="436" y="79"/>
                    <a:pt x="391" y="101"/>
                    <a:pt x="346" y="134"/>
                  </a:cubicBezTo>
                  <a:cubicBezTo>
                    <a:pt x="302" y="157"/>
                    <a:pt x="268" y="190"/>
                    <a:pt x="224" y="224"/>
                  </a:cubicBezTo>
                  <a:cubicBezTo>
                    <a:pt x="190" y="257"/>
                    <a:pt x="157" y="302"/>
                    <a:pt x="134" y="346"/>
                  </a:cubicBezTo>
                  <a:cubicBezTo>
                    <a:pt x="101" y="380"/>
                    <a:pt x="79" y="425"/>
                    <a:pt x="56" y="480"/>
                  </a:cubicBezTo>
                  <a:cubicBezTo>
                    <a:pt x="45" y="525"/>
                    <a:pt x="34" y="570"/>
                    <a:pt x="23" y="614"/>
                  </a:cubicBezTo>
                  <a:cubicBezTo>
                    <a:pt x="12" y="659"/>
                    <a:pt x="0" y="715"/>
                    <a:pt x="0" y="771"/>
                  </a:cubicBezTo>
                  <a:cubicBezTo>
                    <a:pt x="0" y="971"/>
                    <a:pt x="90" y="1161"/>
                    <a:pt x="224" y="1306"/>
                  </a:cubicBezTo>
                  <a:cubicBezTo>
                    <a:pt x="268" y="1340"/>
                    <a:pt x="302" y="1373"/>
                    <a:pt x="346" y="1407"/>
                  </a:cubicBezTo>
                  <a:cubicBezTo>
                    <a:pt x="391" y="1429"/>
                    <a:pt x="436" y="1451"/>
                    <a:pt x="480" y="1474"/>
                  </a:cubicBezTo>
                  <a:cubicBezTo>
                    <a:pt x="525" y="1496"/>
                    <a:pt x="570" y="1507"/>
                    <a:pt x="625" y="1518"/>
                  </a:cubicBezTo>
                  <a:cubicBezTo>
                    <a:pt x="670" y="1529"/>
                    <a:pt x="726" y="1529"/>
                    <a:pt x="770" y="1529"/>
                  </a:cubicBezTo>
                  <a:lnTo>
                    <a:pt x="782" y="1529"/>
                  </a:lnTo>
                  <a:cubicBezTo>
                    <a:pt x="1206" y="1529"/>
                    <a:pt x="1540" y="1183"/>
                    <a:pt x="1540" y="771"/>
                  </a:cubicBezTo>
                  <a:cubicBezTo>
                    <a:pt x="1540" y="715"/>
                    <a:pt x="1540" y="659"/>
                    <a:pt x="1529" y="614"/>
                  </a:cubicBezTo>
                  <a:cubicBezTo>
                    <a:pt x="1518" y="570"/>
                    <a:pt x="1507" y="525"/>
                    <a:pt x="1485" y="480"/>
                  </a:cubicBezTo>
                  <a:cubicBezTo>
                    <a:pt x="1462" y="425"/>
                    <a:pt x="1440" y="380"/>
                    <a:pt x="1418" y="346"/>
                  </a:cubicBezTo>
                  <a:cubicBezTo>
                    <a:pt x="1384" y="302"/>
                    <a:pt x="1351" y="257"/>
                    <a:pt x="1317" y="224"/>
                  </a:cubicBezTo>
                  <a:cubicBezTo>
                    <a:pt x="1176" y="75"/>
                    <a:pt x="980" y="1"/>
                    <a:pt x="7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5"/>
            <p:cNvSpPr/>
            <p:nvPr/>
          </p:nvSpPr>
          <p:spPr>
            <a:xfrm>
              <a:off x="-3648325" y="-2918425"/>
              <a:ext cx="523950" cy="509300"/>
            </a:xfrm>
            <a:custGeom>
              <a:avLst/>
              <a:gdLst/>
              <a:ahLst/>
              <a:cxnLst/>
              <a:rect l="l" t="t" r="r" b="b"/>
              <a:pathLst>
                <a:path w="20958" h="20372" extrusionOk="0">
                  <a:moveTo>
                    <a:pt x="19910" y="1"/>
                  </a:moveTo>
                  <a:cubicBezTo>
                    <a:pt x="19813" y="1"/>
                    <a:pt x="19712" y="19"/>
                    <a:pt x="19608" y="61"/>
                  </a:cubicBezTo>
                  <a:cubicBezTo>
                    <a:pt x="18839" y="384"/>
                    <a:pt x="19060" y="1540"/>
                    <a:pt x="19903" y="1545"/>
                  </a:cubicBezTo>
                  <a:lnTo>
                    <a:pt x="19903" y="1545"/>
                  </a:lnTo>
                  <a:cubicBezTo>
                    <a:pt x="20102" y="1544"/>
                    <a:pt x="20301" y="1466"/>
                    <a:pt x="20445" y="1311"/>
                  </a:cubicBezTo>
                  <a:cubicBezTo>
                    <a:pt x="20957" y="798"/>
                    <a:pt x="20539" y="1"/>
                    <a:pt x="19910" y="1"/>
                  </a:cubicBezTo>
                  <a:close/>
                  <a:moveTo>
                    <a:pt x="19903" y="1545"/>
                  </a:moveTo>
                  <a:cubicBezTo>
                    <a:pt x="19901" y="1545"/>
                    <a:pt x="19900" y="1545"/>
                    <a:pt x="19898" y="1545"/>
                  </a:cubicBezTo>
                  <a:lnTo>
                    <a:pt x="19909" y="1545"/>
                  </a:lnTo>
                  <a:cubicBezTo>
                    <a:pt x="19907" y="1545"/>
                    <a:pt x="19905" y="1545"/>
                    <a:pt x="19903" y="1545"/>
                  </a:cubicBezTo>
                  <a:close/>
                  <a:moveTo>
                    <a:pt x="16154" y="3769"/>
                  </a:moveTo>
                  <a:cubicBezTo>
                    <a:pt x="16056" y="3769"/>
                    <a:pt x="15952" y="3789"/>
                    <a:pt x="15847" y="3833"/>
                  </a:cubicBezTo>
                  <a:cubicBezTo>
                    <a:pt x="15067" y="4156"/>
                    <a:pt x="15299" y="5301"/>
                    <a:pt x="16131" y="5306"/>
                  </a:cubicBezTo>
                  <a:lnTo>
                    <a:pt x="16131" y="5306"/>
                  </a:lnTo>
                  <a:cubicBezTo>
                    <a:pt x="16341" y="5305"/>
                    <a:pt x="16540" y="5227"/>
                    <a:pt x="16684" y="5083"/>
                  </a:cubicBezTo>
                  <a:cubicBezTo>
                    <a:pt x="17194" y="4563"/>
                    <a:pt x="16774" y="3769"/>
                    <a:pt x="16154" y="3769"/>
                  </a:cubicBezTo>
                  <a:close/>
                  <a:moveTo>
                    <a:pt x="16131" y="5306"/>
                  </a:moveTo>
                  <a:cubicBezTo>
                    <a:pt x="16129" y="5306"/>
                    <a:pt x="16128" y="5306"/>
                    <a:pt x="16126" y="5306"/>
                  </a:cubicBezTo>
                  <a:lnTo>
                    <a:pt x="16137" y="5306"/>
                  </a:lnTo>
                  <a:cubicBezTo>
                    <a:pt x="16135" y="5306"/>
                    <a:pt x="16133" y="5306"/>
                    <a:pt x="16131" y="5306"/>
                  </a:cubicBezTo>
                  <a:close/>
                  <a:moveTo>
                    <a:pt x="12383" y="7530"/>
                  </a:moveTo>
                  <a:cubicBezTo>
                    <a:pt x="12285" y="7530"/>
                    <a:pt x="12181" y="7550"/>
                    <a:pt x="12075" y="7594"/>
                  </a:cubicBezTo>
                  <a:cubicBezTo>
                    <a:pt x="11307" y="7917"/>
                    <a:pt x="11527" y="9073"/>
                    <a:pt x="12370" y="9078"/>
                  </a:cubicBezTo>
                  <a:lnTo>
                    <a:pt x="12370" y="9078"/>
                  </a:lnTo>
                  <a:cubicBezTo>
                    <a:pt x="12569" y="9077"/>
                    <a:pt x="12768" y="8998"/>
                    <a:pt x="12912" y="8844"/>
                  </a:cubicBezTo>
                  <a:cubicBezTo>
                    <a:pt x="13423" y="8333"/>
                    <a:pt x="13009" y="7530"/>
                    <a:pt x="12383" y="7530"/>
                  </a:cubicBezTo>
                  <a:close/>
                  <a:moveTo>
                    <a:pt x="12370" y="9078"/>
                  </a:moveTo>
                  <a:cubicBezTo>
                    <a:pt x="12369" y="9078"/>
                    <a:pt x="12367" y="9078"/>
                    <a:pt x="12365" y="9078"/>
                  </a:cubicBezTo>
                  <a:lnTo>
                    <a:pt x="12376" y="9078"/>
                  </a:lnTo>
                  <a:cubicBezTo>
                    <a:pt x="12374" y="9078"/>
                    <a:pt x="12372" y="9078"/>
                    <a:pt x="12370" y="9078"/>
                  </a:cubicBezTo>
                  <a:close/>
                  <a:moveTo>
                    <a:pt x="8596" y="11293"/>
                  </a:moveTo>
                  <a:cubicBezTo>
                    <a:pt x="8415" y="11293"/>
                    <a:pt x="8227" y="11364"/>
                    <a:pt x="8058" y="11533"/>
                  </a:cubicBezTo>
                  <a:cubicBezTo>
                    <a:pt x="7578" y="12013"/>
                    <a:pt x="7924" y="12839"/>
                    <a:pt x="8604" y="12839"/>
                  </a:cubicBezTo>
                  <a:cubicBezTo>
                    <a:pt x="8805" y="12839"/>
                    <a:pt x="9006" y="12761"/>
                    <a:pt x="9151" y="12615"/>
                  </a:cubicBezTo>
                  <a:cubicBezTo>
                    <a:pt x="9699" y="12059"/>
                    <a:pt x="9190" y="11293"/>
                    <a:pt x="8596" y="11293"/>
                  </a:cubicBezTo>
                  <a:close/>
                  <a:moveTo>
                    <a:pt x="4844" y="15041"/>
                  </a:moveTo>
                  <a:cubicBezTo>
                    <a:pt x="4659" y="15041"/>
                    <a:pt x="4467" y="15116"/>
                    <a:pt x="4297" y="15294"/>
                  </a:cubicBezTo>
                  <a:cubicBezTo>
                    <a:pt x="3817" y="15785"/>
                    <a:pt x="4152" y="16611"/>
                    <a:pt x="4844" y="16611"/>
                  </a:cubicBezTo>
                  <a:cubicBezTo>
                    <a:pt x="5044" y="16611"/>
                    <a:pt x="5234" y="16521"/>
                    <a:pt x="5379" y="16376"/>
                  </a:cubicBezTo>
                  <a:cubicBezTo>
                    <a:pt x="5968" y="15830"/>
                    <a:pt x="5447" y="15041"/>
                    <a:pt x="4844" y="15041"/>
                  </a:cubicBezTo>
                  <a:close/>
                  <a:moveTo>
                    <a:pt x="1086" y="18834"/>
                  </a:moveTo>
                  <a:cubicBezTo>
                    <a:pt x="989" y="18834"/>
                    <a:pt x="886" y="18854"/>
                    <a:pt x="782" y="18898"/>
                  </a:cubicBezTo>
                  <a:cubicBezTo>
                    <a:pt x="0" y="19222"/>
                    <a:pt x="235" y="20371"/>
                    <a:pt x="1072" y="20371"/>
                  </a:cubicBezTo>
                  <a:cubicBezTo>
                    <a:pt x="1273" y="20371"/>
                    <a:pt x="1473" y="20293"/>
                    <a:pt x="1618" y="20148"/>
                  </a:cubicBezTo>
                  <a:cubicBezTo>
                    <a:pt x="2130" y="19637"/>
                    <a:pt x="1707" y="18834"/>
                    <a:pt x="1086" y="188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5"/>
            <p:cNvSpPr/>
            <p:nvPr/>
          </p:nvSpPr>
          <p:spPr>
            <a:xfrm>
              <a:off x="-3742350" y="-2353475"/>
              <a:ext cx="53025" cy="38650"/>
            </a:xfrm>
            <a:custGeom>
              <a:avLst/>
              <a:gdLst/>
              <a:ahLst/>
              <a:cxnLst/>
              <a:rect l="l" t="t" r="r" b="b"/>
              <a:pathLst>
                <a:path w="2121" h="1546" extrusionOk="0">
                  <a:moveTo>
                    <a:pt x="1073" y="1"/>
                  </a:moveTo>
                  <a:cubicBezTo>
                    <a:pt x="976" y="1"/>
                    <a:pt x="875" y="19"/>
                    <a:pt x="771" y="61"/>
                  </a:cubicBezTo>
                  <a:cubicBezTo>
                    <a:pt x="1" y="385"/>
                    <a:pt x="224" y="1545"/>
                    <a:pt x="1072" y="1545"/>
                  </a:cubicBezTo>
                  <a:cubicBezTo>
                    <a:pt x="1273" y="1545"/>
                    <a:pt x="1462" y="1456"/>
                    <a:pt x="1608" y="1322"/>
                  </a:cubicBezTo>
                  <a:cubicBezTo>
                    <a:pt x="2120" y="800"/>
                    <a:pt x="1702" y="1"/>
                    <a:pt x="10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5"/>
            <p:cNvSpPr/>
            <p:nvPr/>
          </p:nvSpPr>
          <p:spPr>
            <a:xfrm>
              <a:off x="-3470900" y="-2657000"/>
              <a:ext cx="547675" cy="547050"/>
            </a:xfrm>
            <a:custGeom>
              <a:avLst/>
              <a:gdLst/>
              <a:ahLst/>
              <a:cxnLst/>
              <a:rect l="l" t="t" r="r" b="b"/>
              <a:pathLst>
                <a:path w="21907" h="21882" extrusionOk="0">
                  <a:moveTo>
                    <a:pt x="21756" y="1"/>
                  </a:moveTo>
                  <a:cubicBezTo>
                    <a:pt x="21723" y="1"/>
                    <a:pt x="21689" y="15"/>
                    <a:pt x="21661" y="43"/>
                  </a:cubicBezTo>
                  <a:lnTo>
                    <a:pt x="56" y="21647"/>
                  </a:lnTo>
                  <a:cubicBezTo>
                    <a:pt x="1" y="21703"/>
                    <a:pt x="1" y="21781"/>
                    <a:pt x="56" y="21837"/>
                  </a:cubicBezTo>
                  <a:cubicBezTo>
                    <a:pt x="79" y="21870"/>
                    <a:pt x="112" y="21882"/>
                    <a:pt x="157" y="21882"/>
                  </a:cubicBezTo>
                  <a:cubicBezTo>
                    <a:pt x="190" y="21882"/>
                    <a:pt x="224" y="21870"/>
                    <a:pt x="257" y="21837"/>
                  </a:cubicBezTo>
                  <a:lnTo>
                    <a:pt x="21851" y="243"/>
                  </a:lnTo>
                  <a:cubicBezTo>
                    <a:pt x="21907" y="188"/>
                    <a:pt x="21907" y="98"/>
                    <a:pt x="21851" y="43"/>
                  </a:cubicBezTo>
                  <a:cubicBezTo>
                    <a:pt x="21823" y="15"/>
                    <a:pt x="21790" y="1"/>
                    <a:pt x="217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5"/>
            <p:cNvSpPr/>
            <p:nvPr/>
          </p:nvSpPr>
          <p:spPr>
            <a:xfrm>
              <a:off x="-3720275" y="-2216400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5"/>
            <p:cNvSpPr/>
            <p:nvPr/>
          </p:nvSpPr>
          <p:spPr>
            <a:xfrm>
              <a:off x="-2825862" y="-2936687"/>
              <a:ext cx="184175" cy="158025"/>
            </a:xfrm>
            <a:custGeom>
              <a:avLst/>
              <a:gdLst/>
              <a:ahLst/>
              <a:cxnLst/>
              <a:rect l="l" t="t" r="r" b="b"/>
              <a:pathLst>
                <a:path w="7367" h="6321" extrusionOk="0">
                  <a:moveTo>
                    <a:pt x="4219" y="295"/>
                  </a:moveTo>
                  <a:cubicBezTo>
                    <a:pt x="5804" y="295"/>
                    <a:pt x="7087" y="1578"/>
                    <a:pt x="7087" y="3163"/>
                  </a:cubicBezTo>
                  <a:cubicBezTo>
                    <a:pt x="7087" y="4901"/>
                    <a:pt x="5670" y="6050"/>
                    <a:pt x="4190" y="6050"/>
                  </a:cubicBezTo>
                  <a:cubicBezTo>
                    <a:pt x="3484" y="6050"/>
                    <a:pt x="2764" y="5789"/>
                    <a:pt x="2177" y="5205"/>
                  </a:cubicBezTo>
                  <a:cubicBezTo>
                    <a:pt x="369" y="3386"/>
                    <a:pt x="1653" y="295"/>
                    <a:pt x="4219" y="295"/>
                  </a:cubicBezTo>
                  <a:close/>
                  <a:moveTo>
                    <a:pt x="4193" y="1"/>
                  </a:moveTo>
                  <a:cubicBezTo>
                    <a:pt x="3419" y="1"/>
                    <a:pt x="2630" y="289"/>
                    <a:pt x="1987" y="931"/>
                  </a:cubicBezTo>
                  <a:cubicBezTo>
                    <a:pt x="1" y="2928"/>
                    <a:pt x="1407" y="6321"/>
                    <a:pt x="4219" y="6321"/>
                  </a:cubicBezTo>
                  <a:cubicBezTo>
                    <a:pt x="5960" y="6321"/>
                    <a:pt x="7366" y="4904"/>
                    <a:pt x="7366" y="3163"/>
                  </a:cubicBezTo>
                  <a:cubicBezTo>
                    <a:pt x="7366" y="1260"/>
                    <a:pt x="5813" y="1"/>
                    <a:pt x="4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5"/>
            <p:cNvSpPr/>
            <p:nvPr/>
          </p:nvSpPr>
          <p:spPr>
            <a:xfrm>
              <a:off x="-2758612" y="-2892062"/>
              <a:ext cx="76175" cy="68900"/>
            </a:xfrm>
            <a:custGeom>
              <a:avLst/>
              <a:gdLst/>
              <a:ahLst/>
              <a:cxnLst/>
              <a:rect l="l" t="t" r="r" b="b"/>
              <a:pathLst>
                <a:path w="3047" h="2756" extrusionOk="0">
                  <a:moveTo>
                    <a:pt x="1516" y="0"/>
                  </a:moveTo>
                  <a:cubicBezTo>
                    <a:pt x="891" y="0"/>
                    <a:pt x="331" y="427"/>
                    <a:pt x="179" y="1065"/>
                  </a:cubicBezTo>
                  <a:cubicBezTo>
                    <a:pt x="0" y="1802"/>
                    <a:pt x="469" y="2550"/>
                    <a:pt x="1206" y="2717"/>
                  </a:cubicBezTo>
                  <a:cubicBezTo>
                    <a:pt x="1315" y="2743"/>
                    <a:pt x="1424" y="2756"/>
                    <a:pt x="1531" y="2756"/>
                  </a:cubicBezTo>
                  <a:cubicBezTo>
                    <a:pt x="2157" y="2756"/>
                    <a:pt x="2716" y="2329"/>
                    <a:pt x="2868" y="1690"/>
                  </a:cubicBezTo>
                  <a:cubicBezTo>
                    <a:pt x="3047" y="954"/>
                    <a:pt x="2578" y="206"/>
                    <a:pt x="1842" y="39"/>
                  </a:cubicBezTo>
                  <a:cubicBezTo>
                    <a:pt x="1732" y="13"/>
                    <a:pt x="1623" y="0"/>
                    <a:pt x="1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5"/>
            <p:cNvSpPr/>
            <p:nvPr/>
          </p:nvSpPr>
          <p:spPr>
            <a:xfrm>
              <a:off x="-3151175" y="-2605875"/>
              <a:ext cx="752125" cy="750250"/>
            </a:xfrm>
            <a:custGeom>
              <a:avLst/>
              <a:gdLst/>
              <a:ahLst/>
              <a:cxnLst/>
              <a:rect l="l" t="t" r="r" b="b"/>
              <a:pathLst>
                <a:path w="30085" h="30010" extrusionOk="0">
                  <a:moveTo>
                    <a:pt x="29888" y="0"/>
                  </a:moveTo>
                  <a:cubicBezTo>
                    <a:pt x="29858" y="0"/>
                    <a:pt x="29826" y="11"/>
                    <a:pt x="29796" y="35"/>
                  </a:cubicBezTo>
                  <a:lnTo>
                    <a:pt x="56" y="29764"/>
                  </a:lnTo>
                  <a:cubicBezTo>
                    <a:pt x="1" y="29820"/>
                    <a:pt x="1" y="29909"/>
                    <a:pt x="56" y="29965"/>
                  </a:cubicBezTo>
                  <a:cubicBezTo>
                    <a:pt x="79" y="29987"/>
                    <a:pt x="123" y="30010"/>
                    <a:pt x="157" y="30010"/>
                  </a:cubicBezTo>
                  <a:cubicBezTo>
                    <a:pt x="190" y="30010"/>
                    <a:pt x="235" y="29987"/>
                    <a:pt x="257" y="29965"/>
                  </a:cubicBezTo>
                  <a:lnTo>
                    <a:pt x="29997" y="236"/>
                  </a:lnTo>
                  <a:cubicBezTo>
                    <a:pt x="30084" y="132"/>
                    <a:pt x="29995" y="0"/>
                    <a:pt x="29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5"/>
            <p:cNvSpPr/>
            <p:nvPr/>
          </p:nvSpPr>
          <p:spPr>
            <a:xfrm>
              <a:off x="-2704800" y="-2461050"/>
              <a:ext cx="155150" cy="155150"/>
            </a:xfrm>
            <a:custGeom>
              <a:avLst/>
              <a:gdLst/>
              <a:ahLst/>
              <a:cxnLst/>
              <a:rect l="l" t="t" r="r" b="b"/>
              <a:pathLst>
                <a:path w="6206" h="6206" extrusionOk="0">
                  <a:moveTo>
                    <a:pt x="6150" y="1"/>
                  </a:moveTo>
                  <a:lnTo>
                    <a:pt x="1" y="6150"/>
                  </a:lnTo>
                  <a:lnTo>
                    <a:pt x="1396" y="6205"/>
                  </a:lnTo>
                  <a:lnTo>
                    <a:pt x="6205" y="1396"/>
                  </a:lnTo>
                  <a:lnTo>
                    <a:pt x="615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5"/>
            <p:cNvSpPr/>
            <p:nvPr/>
          </p:nvSpPr>
          <p:spPr>
            <a:xfrm>
              <a:off x="-2435025" y="-2631025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1" y="1"/>
                  </a:moveTo>
                  <a:cubicBezTo>
                    <a:pt x="961" y="1"/>
                    <a:pt x="671" y="110"/>
                    <a:pt x="447" y="327"/>
                  </a:cubicBezTo>
                  <a:cubicBezTo>
                    <a:pt x="1" y="774"/>
                    <a:pt x="1" y="1499"/>
                    <a:pt x="447" y="1945"/>
                  </a:cubicBezTo>
                  <a:cubicBezTo>
                    <a:pt x="671" y="2163"/>
                    <a:pt x="961" y="2272"/>
                    <a:pt x="1251" y="2272"/>
                  </a:cubicBezTo>
                  <a:cubicBezTo>
                    <a:pt x="1541" y="2272"/>
                    <a:pt x="1831" y="2163"/>
                    <a:pt x="2054" y="1945"/>
                  </a:cubicBezTo>
                  <a:cubicBezTo>
                    <a:pt x="2501" y="1499"/>
                    <a:pt x="2501" y="774"/>
                    <a:pt x="2054" y="327"/>
                  </a:cubicBezTo>
                  <a:cubicBezTo>
                    <a:pt x="1831" y="110"/>
                    <a:pt x="1541" y="1"/>
                    <a:pt x="1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5"/>
            <p:cNvSpPr/>
            <p:nvPr/>
          </p:nvSpPr>
          <p:spPr>
            <a:xfrm>
              <a:off x="-3175450" y="-1887725"/>
              <a:ext cx="56675" cy="56925"/>
            </a:xfrm>
            <a:custGeom>
              <a:avLst/>
              <a:gdLst/>
              <a:ahLst/>
              <a:cxnLst/>
              <a:rect l="l" t="t" r="r" b="b"/>
              <a:pathLst>
                <a:path w="2267" h="2277" extrusionOk="0">
                  <a:moveTo>
                    <a:pt x="1139" y="0"/>
                  </a:moveTo>
                  <a:cubicBezTo>
                    <a:pt x="503" y="0"/>
                    <a:pt x="1" y="514"/>
                    <a:pt x="1" y="1139"/>
                  </a:cubicBezTo>
                  <a:cubicBezTo>
                    <a:pt x="1" y="1764"/>
                    <a:pt x="503" y="2277"/>
                    <a:pt x="1139" y="2277"/>
                  </a:cubicBezTo>
                  <a:cubicBezTo>
                    <a:pt x="1764" y="2277"/>
                    <a:pt x="2266" y="1764"/>
                    <a:pt x="2266" y="1139"/>
                  </a:cubicBezTo>
                  <a:cubicBezTo>
                    <a:pt x="2266" y="514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4" name="Google Shape;504;p15"/>
          <p:cNvGrpSpPr/>
          <p:nvPr/>
        </p:nvGrpSpPr>
        <p:grpSpPr>
          <a:xfrm>
            <a:off x="-275103" y="120400"/>
            <a:ext cx="1369850" cy="1342825"/>
            <a:chOff x="-3742350" y="-3012325"/>
            <a:chExt cx="1369850" cy="1342825"/>
          </a:xfrm>
        </p:grpSpPr>
        <p:sp>
          <p:nvSpPr>
            <p:cNvPr id="505" name="Google Shape;505;p15"/>
            <p:cNvSpPr/>
            <p:nvPr/>
          </p:nvSpPr>
          <p:spPr>
            <a:xfrm>
              <a:off x="-3076125" y="-3012325"/>
              <a:ext cx="38525" cy="38250"/>
            </a:xfrm>
            <a:custGeom>
              <a:avLst/>
              <a:gdLst/>
              <a:ahLst/>
              <a:cxnLst/>
              <a:rect l="l" t="t" r="r" b="b"/>
              <a:pathLst>
                <a:path w="1541" h="1530" extrusionOk="0">
                  <a:moveTo>
                    <a:pt x="779" y="1"/>
                  </a:moveTo>
                  <a:cubicBezTo>
                    <a:pt x="679" y="1"/>
                    <a:pt x="577" y="19"/>
                    <a:pt x="480" y="56"/>
                  </a:cubicBezTo>
                  <a:cubicBezTo>
                    <a:pt x="436" y="79"/>
                    <a:pt x="391" y="101"/>
                    <a:pt x="346" y="134"/>
                  </a:cubicBezTo>
                  <a:cubicBezTo>
                    <a:pt x="302" y="157"/>
                    <a:pt x="268" y="190"/>
                    <a:pt x="224" y="224"/>
                  </a:cubicBezTo>
                  <a:cubicBezTo>
                    <a:pt x="190" y="257"/>
                    <a:pt x="157" y="302"/>
                    <a:pt x="134" y="346"/>
                  </a:cubicBezTo>
                  <a:cubicBezTo>
                    <a:pt x="101" y="380"/>
                    <a:pt x="79" y="425"/>
                    <a:pt x="56" y="480"/>
                  </a:cubicBezTo>
                  <a:cubicBezTo>
                    <a:pt x="45" y="525"/>
                    <a:pt x="34" y="570"/>
                    <a:pt x="23" y="614"/>
                  </a:cubicBezTo>
                  <a:cubicBezTo>
                    <a:pt x="12" y="659"/>
                    <a:pt x="0" y="715"/>
                    <a:pt x="0" y="771"/>
                  </a:cubicBezTo>
                  <a:cubicBezTo>
                    <a:pt x="0" y="971"/>
                    <a:pt x="90" y="1161"/>
                    <a:pt x="224" y="1306"/>
                  </a:cubicBezTo>
                  <a:cubicBezTo>
                    <a:pt x="268" y="1340"/>
                    <a:pt x="302" y="1373"/>
                    <a:pt x="346" y="1407"/>
                  </a:cubicBezTo>
                  <a:cubicBezTo>
                    <a:pt x="391" y="1429"/>
                    <a:pt x="436" y="1451"/>
                    <a:pt x="480" y="1474"/>
                  </a:cubicBezTo>
                  <a:cubicBezTo>
                    <a:pt x="525" y="1496"/>
                    <a:pt x="570" y="1507"/>
                    <a:pt x="625" y="1518"/>
                  </a:cubicBezTo>
                  <a:cubicBezTo>
                    <a:pt x="670" y="1529"/>
                    <a:pt x="726" y="1529"/>
                    <a:pt x="770" y="1529"/>
                  </a:cubicBezTo>
                  <a:lnTo>
                    <a:pt x="782" y="1529"/>
                  </a:lnTo>
                  <a:cubicBezTo>
                    <a:pt x="1206" y="1529"/>
                    <a:pt x="1540" y="1183"/>
                    <a:pt x="1540" y="771"/>
                  </a:cubicBezTo>
                  <a:cubicBezTo>
                    <a:pt x="1540" y="715"/>
                    <a:pt x="1540" y="659"/>
                    <a:pt x="1529" y="614"/>
                  </a:cubicBezTo>
                  <a:cubicBezTo>
                    <a:pt x="1518" y="570"/>
                    <a:pt x="1507" y="525"/>
                    <a:pt x="1485" y="480"/>
                  </a:cubicBezTo>
                  <a:cubicBezTo>
                    <a:pt x="1462" y="425"/>
                    <a:pt x="1440" y="380"/>
                    <a:pt x="1418" y="346"/>
                  </a:cubicBezTo>
                  <a:cubicBezTo>
                    <a:pt x="1384" y="302"/>
                    <a:pt x="1351" y="257"/>
                    <a:pt x="1317" y="224"/>
                  </a:cubicBezTo>
                  <a:cubicBezTo>
                    <a:pt x="1176" y="75"/>
                    <a:pt x="980" y="1"/>
                    <a:pt x="7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5"/>
            <p:cNvSpPr/>
            <p:nvPr/>
          </p:nvSpPr>
          <p:spPr>
            <a:xfrm>
              <a:off x="-3648325" y="-2918425"/>
              <a:ext cx="523950" cy="509300"/>
            </a:xfrm>
            <a:custGeom>
              <a:avLst/>
              <a:gdLst/>
              <a:ahLst/>
              <a:cxnLst/>
              <a:rect l="l" t="t" r="r" b="b"/>
              <a:pathLst>
                <a:path w="20958" h="20372" extrusionOk="0">
                  <a:moveTo>
                    <a:pt x="19910" y="1"/>
                  </a:moveTo>
                  <a:cubicBezTo>
                    <a:pt x="19813" y="1"/>
                    <a:pt x="19712" y="19"/>
                    <a:pt x="19608" y="61"/>
                  </a:cubicBezTo>
                  <a:cubicBezTo>
                    <a:pt x="18839" y="384"/>
                    <a:pt x="19060" y="1540"/>
                    <a:pt x="19903" y="1545"/>
                  </a:cubicBezTo>
                  <a:lnTo>
                    <a:pt x="19903" y="1545"/>
                  </a:lnTo>
                  <a:cubicBezTo>
                    <a:pt x="20102" y="1544"/>
                    <a:pt x="20301" y="1466"/>
                    <a:pt x="20445" y="1311"/>
                  </a:cubicBezTo>
                  <a:cubicBezTo>
                    <a:pt x="20957" y="798"/>
                    <a:pt x="20539" y="1"/>
                    <a:pt x="19910" y="1"/>
                  </a:cubicBezTo>
                  <a:close/>
                  <a:moveTo>
                    <a:pt x="19903" y="1545"/>
                  </a:moveTo>
                  <a:cubicBezTo>
                    <a:pt x="19901" y="1545"/>
                    <a:pt x="19900" y="1545"/>
                    <a:pt x="19898" y="1545"/>
                  </a:cubicBezTo>
                  <a:lnTo>
                    <a:pt x="19909" y="1545"/>
                  </a:lnTo>
                  <a:cubicBezTo>
                    <a:pt x="19907" y="1545"/>
                    <a:pt x="19905" y="1545"/>
                    <a:pt x="19903" y="1545"/>
                  </a:cubicBezTo>
                  <a:close/>
                  <a:moveTo>
                    <a:pt x="16154" y="3769"/>
                  </a:moveTo>
                  <a:cubicBezTo>
                    <a:pt x="16056" y="3769"/>
                    <a:pt x="15952" y="3789"/>
                    <a:pt x="15847" y="3833"/>
                  </a:cubicBezTo>
                  <a:cubicBezTo>
                    <a:pt x="15067" y="4156"/>
                    <a:pt x="15299" y="5301"/>
                    <a:pt x="16131" y="5306"/>
                  </a:cubicBezTo>
                  <a:lnTo>
                    <a:pt x="16131" y="5306"/>
                  </a:lnTo>
                  <a:cubicBezTo>
                    <a:pt x="16341" y="5305"/>
                    <a:pt x="16540" y="5227"/>
                    <a:pt x="16684" y="5083"/>
                  </a:cubicBezTo>
                  <a:cubicBezTo>
                    <a:pt x="17194" y="4563"/>
                    <a:pt x="16774" y="3769"/>
                    <a:pt x="16154" y="3769"/>
                  </a:cubicBezTo>
                  <a:close/>
                  <a:moveTo>
                    <a:pt x="16131" y="5306"/>
                  </a:moveTo>
                  <a:cubicBezTo>
                    <a:pt x="16129" y="5306"/>
                    <a:pt x="16128" y="5306"/>
                    <a:pt x="16126" y="5306"/>
                  </a:cubicBezTo>
                  <a:lnTo>
                    <a:pt x="16137" y="5306"/>
                  </a:lnTo>
                  <a:cubicBezTo>
                    <a:pt x="16135" y="5306"/>
                    <a:pt x="16133" y="5306"/>
                    <a:pt x="16131" y="5306"/>
                  </a:cubicBezTo>
                  <a:close/>
                  <a:moveTo>
                    <a:pt x="12383" y="7530"/>
                  </a:moveTo>
                  <a:cubicBezTo>
                    <a:pt x="12285" y="7530"/>
                    <a:pt x="12181" y="7550"/>
                    <a:pt x="12075" y="7594"/>
                  </a:cubicBezTo>
                  <a:cubicBezTo>
                    <a:pt x="11307" y="7917"/>
                    <a:pt x="11527" y="9073"/>
                    <a:pt x="12370" y="9078"/>
                  </a:cubicBezTo>
                  <a:lnTo>
                    <a:pt x="12370" y="9078"/>
                  </a:lnTo>
                  <a:cubicBezTo>
                    <a:pt x="12569" y="9077"/>
                    <a:pt x="12768" y="8998"/>
                    <a:pt x="12912" y="8844"/>
                  </a:cubicBezTo>
                  <a:cubicBezTo>
                    <a:pt x="13423" y="8333"/>
                    <a:pt x="13009" y="7530"/>
                    <a:pt x="12383" y="7530"/>
                  </a:cubicBezTo>
                  <a:close/>
                  <a:moveTo>
                    <a:pt x="12370" y="9078"/>
                  </a:moveTo>
                  <a:cubicBezTo>
                    <a:pt x="12369" y="9078"/>
                    <a:pt x="12367" y="9078"/>
                    <a:pt x="12365" y="9078"/>
                  </a:cubicBezTo>
                  <a:lnTo>
                    <a:pt x="12376" y="9078"/>
                  </a:lnTo>
                  <a:cubicBezTo>
                    <a:pt x="12374" y="9078"/>
                    <a:pt x="12372" y="9078"/>
                    <a:pt x="12370" y="9078"/>
                  </a:cubicBezTo>
                  <a:close/>
                  <a:moveTo>
                    <a:pt x="8596" y="11293"/>
                  </a:moveTo>
                  <a:cubicBezTo>
                    <a:pt x="8415" y="11293"/>
                    <a:pt x="8227" y="11364"/>
                    <a:pt x="8058" y="11533"/>
                  </a:cubicBezTo>
                  <a:cubicBezTo>
                    <a:pt x="7578" y="12013"/>
                    <a:pt x="7924" y="12839"/>
                    <a:pt x="8604" y="12839"/>
                  </a:cubicBezTo>
                  <a:cubicBezTo>
                    <a:pt x="8805" y="12839"/>
                    <a:pt x="9006" y="12761"/>
                    <a:pt x="9151" y="12615"/>
                  </a:cubicBezTo>
                  <a:cubicBezTo>
                    <a:pt x="9699" y="12059"/>
                    <a:pt x="9190" y="11293"/>
                    <a:pt x="8596" y="11293"/>
                  </a:cubicBezTo>
                  <a:close/>
                  <a:moveTo>
                    <a:pt x="4844" y="15041"/>
                  </a:moveTo>
                  <a:cubicBezTo>
                    <a:pt x="4659" y="15041"/>
                    <a:pt x="4467" y="15116"/>
                    <a:pt x="4297" y="15294"/>
                  </a:cubicBezTo>
                  <a:cubicBezTo>
                    <a:pt x="3817" y="15785"/>
                    <a:pt x="4152" y="16611"/>
                    <a:pt x="4844" y="16611"/>
                  </a:cubicBezTo>
                  <a:cubicBezTo>
                    <a:pt x="5044" y="16611"/>
                    <a:pt x="5234" y="16521"/>
                    <a:pt x="5379" y="16376"/>
                  </a:cubicBezTo>
                  <a:cubicBezTo>
                    <a:pt x="5968" y="15830"/>
                    <a:pt x="5447" y="15041"/>
                    <a:pt x="4844" y="15041"/>
                  </a:cubicBezTo>
                  <a:close/>
                  <a:moveTo>
                    <a:pt x="1086" y="18834"/>
                  </a:moveTo>
                  <a:cubicBezTo>
                    <a:pt x="989" y="18834"/>
                    <a:pt x="886" y="18854"/>
                    <a:pt x="782" y="18898"/>
                  </a:cubicBezTo>
                  <a:cubicBezTo>
                    <a:pt x="0" y="19222"/>
                    <a:pt x="235" y="20371"/>
                    <a:pt x="1072" y="20371"/>
                  </a:cubicBezTo>
                  <a:cubicBezTo>
                    <a:pt x="1273" y="20371"/>
                    <a:pt x="1473" y="20293"/>
                    <a:pt x="1618" y="20148"/>
                  </a:cubicBezTo>
                  <a:cubicBezTo>
                    <a:pt x="2130" y="19637"/>
                    <a:pt x="1707" y="18834"/>
                    <a:pt x="1086" y="188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5"/>
            <p:cNvSpPr/>
            <p:nvPr/>
          </p:nvSpPr>
          <p:spPr>
            <a:xfrm>
              <a:off x="-3742350" y="-2353475"/>
              <a:ext cx="53025" cy="38650"/>
            </a:xfrm>
            <a:custGeom>
              <a:avLst/>
              <a:gdLst/>
              <a:ahLst/>
              <a:cxnLst/>
              <a:rect l="l" t="t" r="r" b="b"/>
              <a:pathLst>
                <a:path w="2121" h="1546" extrusionOk="0">
                  <a:moveTo>
                    <a:pt x="1073" y="1"/>
                  </a:moveTo>
                  <a:cubicBezTo>
                    <a:pt x="976" y="1"/>
                    <a:pt x="875" y="19"/>
                    <a:pt x="771" y="61"/>
                  </a:cubicBezTo>
                  <a:cubicBezTo>
                    <a:pt x="1" y="385"/>
                    <a:pt x="224" y="1545"/>
                    <a:pt x="1072" y="1545"/>
                  </a:cubicBezTo>
                  <a:cubicBezTo>
                    <a:pt x="1273" y="1545"/>
                    <a:pt x="1462" y="1456"/>
                    <a:pt x="1608" y="1322"/>
                  </a:cubicBezTo>
                  <a:cubicBezTo>
                    <a:pt x="2120" y="800"/>
                    <a:pt x="1702" y="1"/>
                    <a:pt x="10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5"/>
            <p:cNvSpPr/>
            <p:nvPr/>
          </p:nvSpPr>
          <p:spPr>
            <a:xfrm>
              <a:off x="-3470900" y="-2657000"/>
              <a:ext cx="547675" cy="547050"/>
            </a:xfrm>
            <a:custGeom>
              <a:avLst/>
              <a:gdLst/>
              <a:ahLst/>
              <a:cxnLst/>
              <a:rect l="l" t="t" r="r" b="b"/>
              <a:pathLst>
                <a:path w="21907" h="21882" extrusionOk="0">
                  <a:moveTo>
                    <a:pt x="21756" y="1"/>
                  </a:moveTo>
                  <a:cubicBezTo>
                    <a:pt x="21723" y="1"/>
                    <a:pt x="21689" y="15"/>
                    <a:pt x="21661" y="43"/>
                  </a:cubicBezTo>
                  <a:lnTo>
                    <a:pt x="56" y="21647"/>
                  </a:lnTo>
                  <a:cubicBezTo>
                    <a:pt x="1" y="21703"/>
                    <a:pt x="1" y="21781"/>
                    <a:pt x="56" y="21837"/>
                  </a:cubicBezTo>
                  <a:cubicBezTo>
                    <a:pt x="79" y="21870"/>
                    <a:pt x="112" y="21882"/>
                    <a:pt x="157" y="21882"/>
                  </a:cubicBezTo>
                  <a:cubicBezTo>
                    <a:pt x="190" y="21882"/>
                    <a:pt x="224" y="21870"/>
                    <a:pt x="257" y="21837"/>
                  </a:cubicBezTo>
                  <a:lnTo>
                    <a:pt x="21851" y="243"/>
                  </a:lnTo>
                  <a:cubicBezTo>
                    <a:pt x="21907" y="188"/>
                    <a:pt x="21907" y="98"/>
                    <a:pt x="21851" y="43"/>
                  </a:cubicBezTo>
                  <a:cubicBezTo>
                    <a:pt x="21823" y="15"/>
                    <a:pt x="21790" y="1"/>
                    <a:pt x="217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5"/>
            <p:cNvSpPr/>
            <p:nvPr/>
          </p:nvSpPr>
          <p:spPr>
            <a:xfrm>
              <a:off x="-3720275" y="-2216400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5"/>
            <p:cNvSpPr/>
            <p:nvPr/>
          </p:nvSpPr>
          <p:spPr>
            <a:xfrm>
              <a:off x="-2825862" y="-2936687"/>
              <a:ext cx="184175" cy="158025"/>
            </a:xfrm>
            <a:custGeom>
              <a:avLst/>
              <a:gdLst/>
              <a:ahLst/>
              <a:cxnLst/>
              <a:rect l="l" t="t" r="r" b="b"/>
              <a:pathLst>
                <a:path w="7367" h="6321" extrusionOk="0">
                  <a:moveTo>
                    <a:pt x="4219" y="295"/>
                  </a:moveTo>
                  <a:cubicBezTo>
                    <a:pt x="5804" y="295"/>
                    <a:pt x="7087" y="1578"/>
                    <a:pt x="7087" y="3163"/>
                  </a:cubicBezTo>
                  <a:cubicBezTo>
                    <a:pt x="7087" y="4901"/>
                    <a:pt x="5670" y="6050"/>
                    <a:pt x="4190" y="6050"/>
                  </a:cubicBezTo>
                  <a:cubicBezTo>
                    <a:pt x="3484" y="6050"/>
                    <a:pt x="2764" y="5789"/>
                    <a:pt x="2177" y="5205"/>
                  </a:cubicBezTo>
                  <a:cubicBezTo>
                    <a:pt x="369" y="3386"/>
                    <a:pt x="1653" y="295"/>
                    <a:pt x="4219" y="295"/>
                  </a:cubicBezTo>
                  <a:close/>
                  <a:moveTo>
                    <a:pt x="4193" y="1"/>
                  </a:moveTo>
                  <a:cubicBezTo>
                    <a:pt x="3419" y="1"/>
                    <a:pt x="2630" y="289"/>
                    <a:pt x="1987" y="931"/>
                  </a:cubicBezTo>
                  <a:cubicBezTo>
                    <a:pt x="1" y="2928"/>
                    <a:pt x="1407" y="6321"/>
                    <a:pt x="4219" y="6321"/>
                  </a:cubicBezTo>
                  <a:cubicBezTo>
                    <a:pt x="5960" y="6321"/>
                    <a:pt x="7366" y="4904"/>
                    <a:pt x="7366" y="3163"/>
                  </a:cubicBezTo>
                  <a:cubicBezTo>
                    <a:pt x="7366" y="1260"/>
                    <a:pt x="5813" y="1"/>
                    <a:pt x="4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5"/>
            <p:cNvSpPr/>
            <p:nvPr/>
          </p:nvSpPr>
          <p:spPr>
            <a:xfrm>
              <a:off x="-2758612" y="-2892062"/>
              <a:ext cx="76175" cy="68900"/>
            </a:xfrm>
            <a:custGeom>
              <a:avLst/>
              <a:gdLst/>
              <a:ahLst/>
              <a:cxnLst/>
              <a:rect l="l" t="t" r="r" b="b"/>
              <a:pathLst>
                <a:path w="3047" h="2756" extrusionOk="0">
                  <a:moveTo>
                    <a:pt x="1516" y="0"/>
                  </a:moveTo>
                  <a:cubicBezTo>
                    <a:pt x="891" y="0"/>
                    <a:pt x="331" y="427"/>
                    <a:pt x="179" y="1065"/>
                  </a:cubicBezTo>
                  <a:cubicBezTo>
                    <a:pt x="0" y="1802"/>
                    <a:pt x="469" y="2550"/>
                    <a:pt x="1206" y="2717"/>
                  </a:cubicBezTo>
                  <a:cubicBezTo>
                    <a:pt x="1315" y="2743"/>
                    <a:pt x="1424" y="2756"/>
                    <a:pt x="1531" y="2756"/>
                  </a:cubicBezTo>
                  <a:cubicBezTo>
                    <a:pt x="2157" y="2756"/>
                    <a:pt x="2716" y="2329"/>
                    <a:pt x="2868" y="1690"/>
                  </a:cubicBezTo>
                  <a:cubicBezTo>
                    <a:pt x="3047" y="954"/>
                    <a:pt x="2578" y="206"/>
                    <a:pt x="1842" y="39"/>
                  </a:cubicBezTo>
                  <a:cubicBezTo>
                    <a:pt x="1732" y="13"/>
                    <a:pt x="1623" y="0"/>
                    <a:pt x="1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5"/>
            <p:cNvSpPr/>
            <p:nvPr/>
          </p:nvSpPr>
          <p:spPr>
            <a:xfrm>
              <a:off x="-3151175" y="-2605875"/>
              <a:ext cx="752125" cy="750250"/>
            </a:xfrm>
            <a:custGeom>
              <a:avLst/>
              <a:gdLst/>
              <a:ahLst/>
              <a:cxnLst/>
              <a:rect l="l" t="t" r="r" b="b"/>
              <a:pathLst>
                <a:path w="30085" h="30010" extrusionOk="0">
                  <a:moveTo>
                    <a:pt x="29888" y="0"/>
                  </a:moveTo>
                  <a:cubicBezTo>
                    <a:pt x="29858" y="0"/>
                    <a:pt x="29826" y="11"/>
                    <a:pt x="29796" y="35"/>
                  </a:cubicBezTo>
                  <a:lnTo>
                    <a:pt x="56" y="29764"/>
                  </a:lnTo>
                  <a:cubicBezTo>
                    <a:pt x="1" y="29820"/>
                    <a:pt x="1" y="29909"/>
                    <a:pt x="56" y="29965"/>
                  </a:cubicBezTo>
                  <a:cubicBezTo>
                    <a:pt x="79" y="29987"/>
                    <a:pt x="123" y="30010"/>
                    <a:pt x="157" y="30010"/>
                  </a:cubicBezTo>
                  <a:cubicBezTo>
                    <a:pt x="190" y="30010"/>
                    <a:pt x="235" y="29987"/>
                    <a:pt x="257" y="29965"/>
                  </a:cubicBezTo>
                  <a:lnTo>
                    <a:pt x="29997" y="236"/>
                  </a:lnTo>
                  <a:cubicBezTo>
                    <a:pt x="30084" y="132"/>
                    <a:pt x="29995" y="0"/>
                    <a:pt x="298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5"/>
            <p:cNvSpPr/>
            <p:nvPr/>
          </p:nvSpPr>
          <p:spPr>
            <a:xfrm>
              <a:off x="-2704800" y="-2461050"/>
              <a:ext cx="155150" cy="155150"/>
            </a:xfrm>
            <a:custGeom>
              <a:avLst/>
              <a:gdLst/>
              <a:ahLst/>
              <a:cxnLst/>
              <a:rect l="l" t="t" r="r" b="b"/>
              <a:pathLst>
                <a:path w="6206" h="6206" extrusionOk="0">
                  <a:moveTo>
                    <a:pt x="6150" y="1"/>
                  </a:moveTo>
                  <a:lnTo>
                    <a:pt x="1" y="6150"/>
                  </a:lnTo>
                  <a:lnTo>
                    <a:pt x="1396" y="6205"/>
                  </a:lnTo>
                  <a:lnTo>
                    <a:pt x="6205" y="1396"/>
                  </a:lnTo>
                  <a:lnTo>
                    <a:pt x="615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5"/>
            <p:cNvSpPr/>
            <p:nvPr/>
          </p:nvSpPr>
          <p:spPr>
            <a:xfrm>
              <a:off x="-2435025" y="-2631025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1" y="1"/>
                  </a:moveTo>
                  <a:cubicBezTo>
                    <a:pt x="961" y="1"/>
                    <a:pt x="671" y="110"/>
                    <a:pt x="447" y="327"/>
                  </a:cubicBezTo>
                  <a:cubicBezTo>
                    <a:pt x="1" y="774"/>
                    <a:pt x="1" y="1499"/>
                    <a:pt x="447" y="1945"/>
                  </a:cubicBezTo>
                  <a:cubicBezTo>
                    <a:pt x="671" y="2163"/>
                    <a:pt x="961" y="2272"/>
                    <a:pt x="1251" y="2272"/>
                  </a:cubicBezTo>
                  <a:cubicBezTo>
                    <a:pt x="1541" y="2272"/>
                    <a:pt x="1831" y="2163"/>
                    <a:pt x="2054" y="1945"/>
                  </a:cubicBezTo>
                  <a:cubicBezTo>
                    <a:pt x="2501" y="1499"/>
                    <a:pt x="2501" y="774"/>
                    <a:pt x="2054" y="327"/>
                  </a:cubicBezTo>
                  <a:cubicBezTo>
                    <a:pt x="1831" y="110"/>
                    <a:pt x="1541" y="1"/>
                    <a:pt x="1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5"/>
            <p:cNvSpPr/>
            <p:nvPr/>
          </p:nvSpPr>
          <p:spPr>
            <a:xfrm>
              <a:off x="-3175450" y="-1887725"/>
              <a:ext cx="56675" cy="56925"/>
            </a:xfrm>
            <a:custGeom>
              <a:avLst/>
              <a:gdLst/>
              <a:ahLst/>
              <a:cxnLst/>
              <a:rect l="l" t="t" r="r" b="b"/>
              <a:pathLst>
                <a:path w="2267" h="2277" extrusionOk="0">
                  <a:moveTo>
                    <a:pt x="1139" y="0"/>
                  </a:moveTo>
                  <a:cubicBezTo>
                    <a:pt x="503" y="0"/>
                    <a:pt x="1" y="514"/>
                    <a:pt x="1" y="1139"/>
                  </a:cubicBezTo>
                  <a:cubicBezTo>
                    <a:pt x="1" y="1764"/>
                    <a:pt x="503" y="2277"/>
                    <a:pt x="1139" y="2277"/>
                  </a:cubicBezTo>
                  <a:cubicBezTo>
                    <a:pt x="1764" y="2277"/>
                    <a:pt x="2266" y="1764"/>
                    <a:pt x="2266" y="1139"/>
                  </a:cubicBezTo>
                  <a:cubicBezTo>
                    <a:pt x="2266" y="514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6" name="Google Shape;516;p15"/>
          <p:cNvGrpSpPr/>
          <p:nvPr/>
        </p:nvGrpSpPr>
        <p:grpSpPr>
          <a:xfrm>
            <a:off x="7444085" y="-614062"/>
            <a:ext cx="1040637" cy="901375"/>
            <a:chOff x="7772485" y="-345137"/>
            <a:chExt cx="1040637" cy="901375"/>
          </a:xfrm>
        </p:grpSpPr>
        <p:grpSp>
          <p:nvGrpSpPr>
            <p:cNvPr id="517" name="Google Shape;517;p15"/>
            <p:cNvGrpSpPr/>
            <p:nvPr/>
          </p:nvGrpSpPr>
          <p:grpSpPr>
            <a:xfrm>
              <a:off x="8096397" y="-345137"/>
              <a:ext cx="716725" cy="901375"/>
              <a:chOff x="-3888525" y="-2483300"/>
              <a:chExt cx="716725" cy="901375"/>
            </a:xfrm>
          </p:grpSpPr>
          <p:sp>
            <p:nvSpPr>
              <p:cNvPr id="518" name="Google Shape;518;p15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15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0" name="Google Shape;520;p15"/>
            <p:cNvGrpSpPr/>
            <p:nvPr/>
          </p:nvGrpSpPr>
          <p:grpSpPr>
            <a:xfrm>
              <a:off x="7772485" y="175988"/>
              <a:ext cx="323925" cy="323650"/>
              <a:chOff x="1608625" y="299800"/>
              <a:chExt cx="323925" cy="323650"/>
            </a:xfrm>
          </p:grpSpPr>
          <p:sp>
            <p:nvSpPr>
              <p:cNvPr id="521" name="Google Shape;521;p15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15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15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4_1"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6"/>
          <p:cNvSpPr txBox="1">
            <a:spLocks noGrp="1"/>
          </p:cNvSpPr>
          <p:nvPr>
            <p:ph type="title"/>
          </p:nvPr>
        </p:nvSpPr>
        <p:spPr>
          <a:xfrm>
            <a:off x="782850" y="556250"/>
            <a:ext cx="7578300" cy="4956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526" name="Google Shape;526;p16"/>
          <p:cNvGrpSpPr/>
          <p:nvPr/>
        </p:nvGrpSpPr>
        <p:grpSpPr>
          <a:xfrm>
            <a:off x="7771338" y="4403813"/>
            <a:ext cx="1040638" cy="901375"/>
            <a:chOff x="8457538" y="810363"/>
            <a:chExt cx="1040638" cy="901375"/>
          </a:xfrm>
        </p:grpSpPr>
        <p:grpSp>
          <p:nvGrpSpPr>
            <p:cNvPr id="527" name="Google Shape;527;p16"/>
            <p:cNvGrpSpPr/>
            <p:nvPr/>
          </p:nvGrpSpPr>
          <p:grpSpPr>
            <a:xfrm>
              <a:off x="8781450" y="810363"/>
              <a:ext cx="716725" cy="901375"/>
              <a:chOff x="-3888525" y="-2483300"/>
              <a:chExt cx="716725" cy="901375"/>
            </a:xfrm>
          </p:grpSpPr>
          <p:sp>
            <p:nvSpPr>
              <p:cNvPr id="528" name="Google Shape;528;p16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16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0" name="Google Shape;530;p16"/>
            <p:cNvGrpSpPr/>
            <p:nvPr/>
          </p:nvGrpSpPr>
          <p:grpSpPr>
            <a:xfrm>
              <a:off x="8457538" y="1331488"/>
              <a:ext cx="323925" cy="323650"/>
              <a:chOff x="1608625" y="299800"/>
              <a:chExt cx="323925" cy="323650"/>
            </a:xfrm>
          </p:grpSpPr>
          <p:sp>
            <p:nvSpPr>
              <p:cNvPr id="531" name="Google Shape;531;p16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16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16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4" name="Google Shape;534;p16"/>
          <p:cNvGrpSpPr/>
          <p:nvPr/>
        </p:nvGrpSpPr>
        <p:grpSpPr>
          <a:xfrm>
            <a:off x="7771359" y="4167517"/>
            <a:ext cx="761479" cy="750124"/>
            <a:chOff x="-642191" y="1634242"/>
            <a:chExt cx="761479" cy="750124"/>
          </a:xfrm>
        </p:grpSpPr>
        <p:sp>
          <p:nvSpPr>
            <p:cNvPr id="535" name="Google Shape;535;p16"/>
            <p:cNvSpPr/>
            <p:nvPr/>
          </p:nvSpPr>
          <p:spPr>
            <a:xfrm rot="10800000">
              <a:off x="-642191" y="2350719"/>
              <a:ext cx="44739" cy="33647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6"/>
            <p:cNvSpPr/>
            <p:nvPr/>
          </p:nvSpPr>
          <p:spPr>
            <a:xfrm rot="10800000">
              <a:off x="-553634" y="1723763"/>
              <a:ext cx="584365" cy="571016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6"/>
            <p:cNvSpPr/>
            <p:nvPr/>
          </p:nvSpPr>
          <p:spPr>
            <a:xfrm rot="10800000">
              <a:off x="78166" y="1634242"/>
              <a:ext cx="41122" cy="33647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8" name="Google Shape;538;p16"/>
          <p:cNvGrpSpPr/>
          <p:nvPr/>
        </p:nvGrpSpPr>
        <p:grpSpPr>
          <a:xfrm>
            <a:off x="330444" y="-221875"/>
            <a:ext cx="713803" cy="706547"/>
            <a:chOff x="-4017975" y="616650"/>
            <a:chExt cx="814100" cy="805825"/>
          </a:xfrm>
        </p:grpSpPr>
        <p:sp>
          <p:nvSpPr>
            <p:cNvPr id="539" name="Google Shape;539;p16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6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6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6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7_1"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2" name="Google Shape;872;p24"/>
          <p:cNvGrpSpPr/>
          <p:nvPr/>
        </p:nvGrpSpPr>
        <p:grpSpPr>
          <a:xfrm>
            <a:off x="8352588" y="816213"/>
            <a:ext cx="1040638" cy="901375"/>
            <a:chOff x="8457538" y="810363"/>
            <a:chExt cx="1040638" cy="901375"/>
          </a:xfrm>
        </p:grpSpPr>
        <p:grpSp>
          <p:nvGrpSpPr>
            <p:cNvPr id="873" name="Google Shape;873;p24"/>
            <p:cNvGrpSpPr/>
            <p:nvPr/>
          </p:nvGrpSpPr>
          <p:grpSpPr>
            <a:xfrm>
              <a:off x="8781450" y="810363"/>
              <a:ext cx="716725" cy="901375"/>
              <a:chOff x="-3888525" y="-2483300"/>
              <a:chExt cx="716725" cy="901375"/>
            </a:xfrm>
          </p:grpSpPr>
          <p:sp>
            <p:nvSpPr>
              <p:cNvPr id="874" name="Google Shape;874;p24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24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6" name="Google Shape;876;p24"/>
            <p:cNvGrpSpPr/>
            <p:nvPr/>
          </p:nvGrpSpPr>
          <p:grpSpPr>
            <a:xfrm>
              <a:off x="8457538" y="1331488"/>
              <a:ext cx="323925" cy="323650"/>
              <a:chOff x="1608625" y="299800"/>
              <a:chExt cx="323925" cy="323650"/>
            </a:xfrm>
          </p:grpSpPr>
          <p:sp>
            <p:nvSpPr>
              <p:cNvPr id="877" name="Google Shape;877;p24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24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24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80" name="Google Shape;880;p24"/>
          <p:cNvGrpSpPr/>
          <p:nvPr/>
        </p:nvGrpSpPr>
        <p:grpSpPr>
          <a:xfrm>
            <a:off x="4841575" y="4619788"/>
            <a:ext cx="1040638" cy="901375"/>
            <a:chOff x="8457538" y="810363"/>
            <a:chExt cx="1040638" cy="901375"/>
          </a:xfrm>
        </p:grpSpPr>
        <p:grpSp>
          <p:nvGrpSpPr>
            <p:cNvPr id="881" name="Google Shape;881;p24"/>
            <p:cNvGrpSpPr/>
            <p:nvPr/>
          </p:nvGrpSpPr>
          <p:grpSpPr>
            <a:xfrm>
              <a:off x="8781450" y="810363"/>
              <a:ext cx="716725" cy="901375"/>
              <a:chOff x="-3888525" y="-2483300"/>
              <a:chExt cx="716725" cy="901375"/>
            </a:xfrm>
          </p:grpSpPr>
          <p:sp>
            <p:nvSpPr>
              <p:cNvPr id="882" name="Google Shape;882;p24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24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4" name="Google Shape;884;p24"/>
            <p:cNvGrpSpPr/>
            <p:nvPr/>
          </p:nvGrpSpPr>
          <p:grpSpPr>
            <a:xfrm>
              <a:off x="8457538" y="1331488"/>
              <a:ext cx="323925" cy="323650"/>
              <a:chOff x="1608625" y="299800"/>
              <a:chExt cx="323925" cy="323650"/>
            </a:xfrm>
          </p:grpSpPr>
          <p:sp>
            <p:nvSpPr>
              <p:cNvPr id="885" name="Google Shape;885;p24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24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24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88" name="Google Shape;888;p24"/>
          <p:cNvGrpSpPr/>
          <p:nvPr/>
        </p:nvGrpSpPr>
        <p:grpSpPr>
          <a:xfrm>
            <a:off x="8352591" y="196800"/>
            <a:ext cx="713803" cy="706547"/>
            <a:chOff x="-4017975" y="616650"/>
            <a:chExt cx="814100" cy="805825"/>
          </a:xfrm>
        </p:grpSpPr>
        <p:sp>
          <p:nvSpPr>
            <p:cNvPr id="889" name="Google Shape;889;p2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3" name="Google Shape;893;p24"/>
          <p:cNvGrpSpPr/>
          <p:nvPr/>
        </p:nvGrpSpPr>
        <p:grpSpPr>
          <a:xfrm rot="10800000">
            <a:off x="-728606" y="92693"/>
            <a:ext cx="1803578" cy="1592367"/>
            <a:chOff x="-4912150" y="-393637"/>
            <a:chExt cx="2057000" cy="1816112"/>
          </a:xfrm>
        </p:grpSpPr>
        <p:sp>
          <p:nvSpPr>
            <p:cNvPr id="894" name="Google Shape;894;p2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Black"/>
              <a:buNone/>
              <a:defRPr sz="280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●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○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■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●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○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■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●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○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Char char="■"/>
              <a:def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3" r:id="rId3"/>
    <p:sldLayoutId id="2147483658" r:id="rId4"/>
    <p:sldLayoutId id="2147483660" r:id="rId5"/>
    <p:sldLayoutId id="2147483661" r:id="rId6"/>
    <p:sldLayoutId id="2147483662" r:id="rId7"/>
    <p:sldLayoutId id="2147483669" r:id="rId8"/>
    <p:sldLayoutId id="214748367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28"/>
          <p:cNvSpPr txBox="1">
            <a:spLocks noGrp="1"/>
          </p:cNvSpPr>
          <p:nvPr>
            <p:ph type="ctrTitle"/>
          </p:nvPr>
        </p:nvSpPr>
        <p:spPr>
          <a:xfrm flipH="1">
            <a:off x="743325" y="1454185"/>
            <a:ext cx="6952800" cy="13395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algn="ctr"/>
            <a:r>
              <a:rPr lang="fr-FR" dirty="0"/>
              <a:t>Message-</a:t>
            </a:r>
            <a:r>
              <a:rPr lang="fr-FR" dirty="0" err="1"/>
              <a:t>Oriented</a:t>
            </a:r>
            <a:r>
              <a:rPr lang="fr-FR" dirty="0"/>
              <a:t> Middleware</a:t>
            </a:r>
            <a:endParaRPr lang="en-US" dirty="0">
              <a:latin typeface="+mj-lt"/>
            </a:endParaRPr>
          </a:p>
        </p:txBody>
      </p:sp>
      <p:sp>
        <p:nvSpPr>
          <p:cNvPr id="924" name="Google Shape;924;p28"/>
          <p:cNvSpPr txBox="1">
            <a:spLocks noGrp="1"/>
          </p:cNvSpPr>
          <p:nvPr>
            <p:ph type="subTitle" idx="1"/>
          </p:nvPr>
        </p:nvSpPr>
        <p:spPr>
          <a:xfrm flipH="1">
            <a:off x="743375" y="3242315"/>
            <a:ext cx="6952800" cy="180971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 err="1" smtClean="0">
                <a:latin typeface="+mj-lt"/>
              </a:rPr>
              <a:t>Presented</a:t>
            </a:r>
            <a:r>
              <a:rPr lang="fr-FR" b="1" dirty="0" smtClean="0">
                <a:latin typeface="+mj-lt"/>
              </a:rPr>
              <a:t> by: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 smtClean="0">
                <a:latin typeface="+mj-lt"/>
              </a:rPr>
              <a:t>OUDADI NADJLAA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dirty="0" smtClean="0">
                <a:latin typeface="+mj-lt"/>
              </a:rPr>
              <a:t>TIKIALIN ZAHRA</a:t>
            </a:r>
            <a:endParaRPr b="1" dirty="0">
              <a:latin typeface="+mj-lt"/>
            </a:endParaRPr>
          </a:p>
        </p:txBody>
      </p:sp>
      <p:sp>
        <p:nvSpPr>
          <p:cNvPr id="925" name="Google Shape;925;p28"/>
          <p:cNvSpPr/>
          <p:nvPr/>
        </p:nvSpPr>
        <p:spPr>
          <a:xfrm flipH="1">
            <a:off x="-186582" y="5584563"/>
            <a:ext cx="29" cy="29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chemeClr val="lt1"/>
          </a:solidFill>
          <a:ln w="56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6" name="Google Shape;926;p28"/>
          <p:cNvGrpSpPr/>
          <p:nvPr/>
        </p:nvGrpSpPr>
        <p:grpSpPr>
          <a:xfrm flipH="1">
            <a:off x="5870297" y="3482200"/>
            <a:ext cx="1929500" cy="2210100"/>
            <a:chOff x="295725" y="-3462825"/>
            <a:chExt cx="1929500" cy="2210100"/>
          </a:xfrm>
        </p:grpSpPr>
        <p:sp>
          <p:nvSpPr>
            <p:cNvPr id="927" name="Google Shape;927;p28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8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8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8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8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8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8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8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8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8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8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8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8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8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8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8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8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8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8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8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8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8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8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8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8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2" name="Google Shape;952;p28"/>
          <p:cNvGrpSpPr/>
          <p:nvPr/>
        </p:nvGrpSpPr>
        <p:grpSpPr>
          <a:xfrm>
            <a:off x="948060" y="3973813"/>
            <a:ext cx="1040638" cy="901375"/>
            <a:chOff x="948060" y="3972813"/>
            <a:chExt cx="1040638" cy="901375"/>
          </a:xfrm>
        </p:grpSpPr>
        <p:grpSp>
          <p:nvGrpSpPr>
            <p:cNvPr id="953" name="Google Shape;953;p28"/>
            <p:cNvGrpSpPr/>
            <p:nvPr/>
          </p:nvGrpSpPr>
          <p:grpSpPr>
            <a:xfrm flipH="1">
              <a:off x="948060" y="3972813"/>
              <a:ext cx="716725" cy="901375"/>
              <a:chOff x="-3888525" y="-2483300"/>
              <a:chExt cx="716725" cy="901375"/>
            </a:xfrm>
          </p:grpSpPr>
          <p:sp>
            <p:nvSpPr>
              <p:cNvPr id="954" name="Google Shape;954;p28"/>
              <p:cNvSpPr/>
              <p:nvPr/>
            </p:nvSpPr>
            <p:spPr>
              <a:xfrm>
                <a:off x="-3719475" y="-2483300"/>
                <a:ext cx="547675" cy="547050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21882" extrusionOk="0">
                    <a:moveTo>
                      <a:pt x="21756" y="1"/>
                    </a:moveTo>
                    <a:cubicBezTo>
                      <a:pt x="21723" y="1"/>
                      <a:pt x="21689" y="15"/>
                      <a:pt x="21661" y="43"/>
                    </a:cubicBezTo>
                    <a:lnTo>
                      <a:pt x="56" y="21647"/>
                    </a:lnTo>
                    <a:cubicBezTo>
                      <a:pt x="1" y="21703"/>
                      <a:pt x="1" y="21781"/>
                      <a:pt x="56" y="21837"/>
                    </a:cubicBezTo>
                    <a:cubicBezTo>
                      <a:pt x="79" y="21870"/>
                      <a:pt x="112" y="21882"/>
                      <a:pt x="157" y="21882"/>
                    </a:cubicBezTo>
                    <a:cubicBezTo>
                      <a:pt x="190" y="21882"/>
                      <a:pt x="224" y="21870"/>
                      <a:pt x="257" y="21837"/>
                    </a:cubicBezTo>
                    <a:lnTo>
                      <a:pt x="21851" y="243"/>
                    </a:lnTo>
                    <a:cubicBezTo>
                      <a:pt x="21907" y="188"/>
                      <a:pt x="21907" y="98"/>
                      <a:pt x="21851" y="43"/>
                    </a:cubicBezTo>
                    <a:cubicBezTo>
                      <a:pt x="21823" y="15"/>
                      <a:pt x="21790" y="1"/>
                      <a:pt x="2175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28"/>
              <p:cNvSpPr/>
              <p:nvPr/>
            </p:nvSpPr>
            <p:spPr>
              <a:xfrm>
                <a:off x="-3888525" y="-2128825"/>
                <a:ext cx="549275" cy="546900"/>
              </a:xfrm>
              <a:custGeom>
                <a:avLst/>
                <a:gdLst/>
                <a:ahLst/>
                <a:cxnLst/>
                <a:rect l="l" t="t" r="r" b="b"/>
                <a:pathLst>
                  <a:path w="21971" h="21876" extrusionOk="0">
                    <a:moveTo>
                      <a:pt x="21780" y="1"/>
                    </a:moveTo>
                    <a:cubicBezTo>
                      <a:pt x="21751" y="1"/>
                      <a:pt x="21721" y="11"/>
                      <a:pt x="21694" y="36"/>
                    </a:cubicBezTo>
                    <a:lnTo>
                      <a:pt x="89" y="21630"/>
                    </a:lnTo>
                    <a:cubicBezTo>
                      <a:pt x="0" y="21719"/>
                      <a:pt x="67" y="21864"/>
                      <a:pt x="190" y="21875"/>
                    </a:cubicBezTo>
                    <a:cubicBezTo>
                      <a:pt x="223" y="21864"/>
                      <a:pt x="268" y="21853"/>
                      <a:pt x="290" y="21830"/>
                    </a:cubicBezTo>
                    <a:lnTo>
                      <a:pt x="21884" y="226"/>
                    </a:lnTo>
                    <a:cubicBezTo>
                      <a:pt x="21971" y="130"/>
                      <a:pt x="21882" y="1"/>
                      <a:pt x="217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6" name="Google Shape;956;p28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957" name="Google Shape;957;p28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28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28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60" name="Google Shape;960;p28"/>
          <p:cNvGrpSpPr/>
          <p:nvPr/>
        </p:nvGrpSpPr>
        <p:grpSpPr>
          <a:xfrm>
            <a:off x="844385" y="2929368"/>
            <a:ext cx="4208350" cy="192185"/>
            <a:chOff x="948060" y="2996029"/>
            <a:chExt cx="4208350" cy="192185"/>
          </a:xfrm>
        </p:grpSpPr>
        <p:sp>
          <p:nvSpPr>
            <p:cNvPr id="961" name="Google Shape;961;p28"/>
            <p:cNvSpPr/>
            <p:nvPr/>
          </p:nvSpPr>
          <p:spPr>
            <a:xfrm rot="-2700000" flipH="1">
              <a:off x="1692865" y="3024234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62" name="Google Shape;962;p28"/>
            <p:cNvCxnSpPr>
              <a:stCxn id="963" idx="6"/>
              <a:endCxn id="964" idx="2"/>
            </p:cNvCxnSpPr>
            <p:nvPr/>
          </p:nvCxnSpPr>
          <p:spPr>
            <a:xfrm rot="10800000">
              <a:off x="1005010" y="3091118"/>
              <a:ext cx="40944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63" name="Google Shape;963;p28"/>
            <p:cNvSpPr/>
            <p:nvPr/>
          </p:nvSpPr>
          <p:spPr>
            <a:xfrm flipH="1">
              <a:off x="5099410" y="3062618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8"/>
            <p:cNvSpPr/>
            <p:nvPr/>
          </p:nvSpPr>
          <p:spPr>
            <a:xfrm flipH="1">
              <a:off x="948060" y="3062642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11" y="1344680"/>
            <a:ext cx="6994187" cy="3826685"/>
          </a:xfrm>
          <a:prstGeom prst="rect">
            <a:avLst/>
          </a:prstGeom>
        </p:spPr>
      </p:pic>
      <p:grpSp>
        <p:nvGrpSpPr>
          <p:cNvPr id="1254" name="Google Shape;1254;p36"/>
          <p:cNvGrpSpPr/>
          <p:nvPr/>
        </p:nvGrpSpPr>
        <p:grpSpPr>
          <a:xfrm>
            <a:off x="685155" y="1124896"/>
            <a:ext cx="7521900" cy="192184"/>
            <a:chOff x="369197" y="1069304"/>
            <a:chExt cx="7521900" cy="192184"/>
          </a:xfrm>
        </p:grpSpPr>
        <p:grpSp>
          <p:nvGrpSpPr>
            <p:cNvPr id="1255" name="Google Shape;1255;p36"/>
            <p:cNvGrpSpPr/>
            <p:nvPr/>
          </p:nvGrpSpPr>
          <p:grpSpPr>
            <a:xfrm>
              <a:off x="369197" y="1069304"/>
              <a:ext cx="7464900" cy="192184"/>
              <a:chOff x="1801697" y="1069304"/>
              <a:chExt cx="7464900" cy="192184"/>
            </a:xfrm>
          </p:grpSpPr>
          <p:sp>
            <p:nvSpPr>
              <p:cNvPr id="1256" name="Google Shape;1256;p36"/>
              <p:cNvSpPr/>
              <p:nvPr/>
            </p:nvSpPr>
            <p:spPr>
              <a:xfrm rot="-2700000" flipH="1">
                <a:off x="3212640" y="1097509"/>
                <a:ext cx="136016" cy="13577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194" extrusionOk="0">
                    <a:moveTo>
                      <a:pt x="6160" y="0"/>
                    </a:moveTo>
                    <a:lnTo>
                      <a:pt x="0" y="6149"/>
                    </a:lnTo>
                    <a:lnTo>
                      <a:pt x="1395" y="6194"/>
                    </a:lnTo>
                    <a:lnTo>
                      <a:pt x="6205" y="1384"/>
                    </a:lnTo>
                    <a:lnTo>
                      <a:pt x="616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257" name="Google Shape;1257;p36"/>
              <p:cNvCxnSpPr>
                <a:stCxn id="1258" idx="6"/>
                <a:endCxn id="1259" idx="2"/>
              </p:cNvCxnSpPr>
              <p:nvPr/>
            </p:nvCxnSpPr>
            <p:spPr>
              <a:xfrm rot="10800000">
                <a:off x="1858697" y="1164492"/>
                <a:ext cx="7407900" cy="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259" name="Google Shape;1259;p36"/>
              <p:cNvSpPr/>
              <p:nvPr/>
            </p:nvSpPr>
            <p:spPr>
              <a:xfrm flipH="1">
                <a:off x="1801697" y="1135917"/>
                <a:ext cx="57000" cy="57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8" name="Google Shape;1258;p36"/>
            <p:cNvSpPr/>
            <p:nvPr/>
          </p:nvSpPr>
          <p:spPr>
            <a:xfrm flipH="1">
              <a:off x="7834097" y="1136892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686481" y="647841"/>
            <a:ext cx="75205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MOM Architecture &amp; Components</a:t>
            </a:r>
            <a:r>
              <a:rPr lang="fr-FR" b="1" dirty="0"/>
              <a:t/>
            </a:r>
            <a:br>
              <a:rPr lang="fr-FR" b="1" dirty="0"/>
            </a:br>
            <a:endParaRPr lang="fr-FR" b="1" dirty="0">
              <a:ea typeface="Montserrat"/>
              <a:cs typeface="Montserrat"/>
              <a:sym typeface="Montserrat"/>
            </a:endParaRPr>
          </a:p>
          <a:p>
            <a:endParaRPr lang="en-US" b="1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05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2612446" y="2308675"/>
            <a:ext cx="4273416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/>
            <a:r>
              <a:rPr lang="en-US" sz="4400" dirty="0"/>
              <a:t>Types of MOM</a:t>
            </a:r>
            <a:endParaRPr lang="en-US" sz="4400" dirty="0">
              <a:latin typeface="+mj-l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3650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302728" y="101104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ZoneTexte 5"/>
          <p:cNvSpPr txBox="1"/>
          <p:nvPr/>
        </p:nvSpPr>
        <p:spPr>
          <a:xfrm>
            <a:off x="359728" y="512983"/>
            <a:ext cx="8130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Types of MOM</a:t>
            </a:r>
            <a:r>
              <a:rPr lang="fr-FR" sz="2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fr-FR" sz="2800" b="1" dirty="0">
                <a:solidFill>
                  <a:schemeClr val="bg1"/>
                </a:solidFill>
                <a:latin typeface="+mj-lt"/>
              </a:rPr>
            </a:b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Google Shape;224;p35"/>
          <p:cNvSpPr txBox="1">
            <a:spLocks/>
          </p:cNvSpPr>
          <p:nvPr/>
        </p:nvSpPr>
        <p:spPr>
          <a:xfrm>
            <a:off x="1304567" y="1105221"/>
            <a:ext cx="2496165" cy="3940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b="1" dirty="0" smtClean="0"/>
              <a:t>Point-to-Point (P2P)</a:t>
            </a:r>
            <a:endParaRPr lang="fr-FR" dirty="0"/>
          </a:p>
        </p:txBody>
      </p:sp>
      <p:sp>
        <p:nvSpPr>
          <p:cNvPr id="57" name="Google Shape;225;p35"/>
          <p:cNvSpPr txBox="1">
            <a:spLocks/>
          </p:cNvSpPr>
          <p:nvPr/>
        </p:nvSpPr>
        <p:spPr>
          <a:xfrm>
            <a:off x="5002347" y="1099014"/>
            <a:ext cx="3446700" cy="4024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dirty="0" smtClean="0"/>
              <a:t>Publish/Subscribe (Pub/Sub)</a:t>
            </a:r>
            <a:endParaRPr lang="fr-FR" dirty="0"/>
          </a:p>
        </p:txBody>
      </p:sp>
      <p:sp>
        <p:nvSpPr>
          <p:cNvPr id="58" name="Google Shape;226;p35"/>
          <p:cNvSpPr txBox="1">
            <a:spLocks/>
          </p:cNvSpPr>
          <p:nvPr/>
        </p:nvSpPr>
        <p:spPr>
          <a:xfrm>
            <a:off x="1304568" y="1662410"/>
            <a:ext cx="3289646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5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just">
              <a:lnSpc>
                <a:spcPct val="150000"/>
              </a:lnSpc>
            </a:pPr>
            <a:r>
              <a:rPr lang="en-US" sz="1200" dirty="0"/>
              <a:t>In Point-to-Point (P2P) messaging, a producer sends each message to a queue, and only one consumer receives and processes it. This model ensures direct, one-to-one communication, making it ideal for task-based systems.</a:t>
            </a:r>
            <a:endParaRPr lang="en-US" sz="1200" dirty="0"/>
          </a:p>
        </p:txBody>
      </p:sp>
      <p:sp>
        <p:nvSpPr>
          <p:cNvPr id="59" name="Google Shape;227;p35"/>
          <p:cNvSpPr txBox="1">
            <a:spLocks/>
          </p:cNvSpPr>
          <p:nvPr/>
        </p:nvSpPr>
        <p:spPr>
          <a:xfrm>
            <a:off x="5002347" y="1661365"/>
            <a:ext cx="3711560" cy="147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Montserrat" panose="020B0604020202020204" charset="0"/>
              </a:rPr>
              <a:t>In Publish/Subscribe (Pub/Sub) messaging, a publisher sends messages to a topic. All subscribers interested in that topic receive each message asynchronously. This enables one-to-many broadcast, decouples senders from receivers, and is ideal for event-driven architectures.</a:t>
            </a:r>
            <a:endParaRPr lang="en-US" sz="1200" dirty="0">
              <a:solidFill>
                <a:schemeClr val="bg1"/>
              </a:solidFill>
              <a:latin typeface="Montserra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8654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Gener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737" y="1177762"/>
            <a:ext cx="6872697" cy="382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58" name="Google Shape;1158;p34"/>
          <p:cNvGrpSpPr/>
          <p:nvPr/>
        </p:nvGrpSpPr>
        <p:grpSpPr>
          <a:xfrm>
            <a:off x="302728" y="101104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ZoneTexte 5"/>
          <p:cNvSpPr txBox="1"/>
          <p:nvPr/>
        </p:nvSpPr>
        <p:spPr>
          <a:xfrm>
            <a:off x="359728" y="512983"/>
            <a:ext cx="8130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Types of MOM</a:t>
            </a:r>
            <a:r>
              <a:rPr lang="fr-FR" sz="2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fr-FR" sz="2800" b="1" dirty="0">
                <a:solidFill>
                  <a:schemeClr val="bg1"/>
                </a:solidFill>
                <a:latin typeface="+mj-lt"/>
              </a:rPr>
            </a:b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78174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302728" y="101104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ZoneTexte 5"/>
          <p:cNvSpPr txBox="1"/>
          <p:nvPr/>
        </p:nvSpPr>
        <p:spPr>
          <a:xfrm>
            <a:off x="359728" y="512983"/>
            <a:ext cx="81302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Types of MOM</a:t>
            </a:r>
            <a:r>
              <a:rPr lang="fr-FR" sz="2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fr-FR" sz="2800" b="1" dirty="0">
                <a:solidFill>
                  <a:schemeClr val="bg1"/>
                </a:solidFill>
                <a:latin typeface="+mj-lt"/>
              </a:rPr>
            </a:b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4" name="Imag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3" y="744341"/>
            <a:ext cx="8621639" cy="3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25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06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922134" y="2347838"/>
            <a:ext cx="5632288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/>
            <a:r>
              <a:rPr lang="fr-FR" sz="4400" dirty="0"/>
              <a:t>Messaging </a:t>
            </a:r>
            <a:r>
              <a:rPr lang="fr-FR" sz="4400" dirty="0" err="1"/>
              <a:t>Models</a:t>
            </a:r>
            <a:endParaRPr lang="en-US" sz="4400" dirty="0">
              <a:latin typeface="+mj-l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2663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183208" y="2027947"/>
            <a:ext cx="7752522" cy="2438478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/>
            <a:endParaRPr lang="en-US" sz="1800" dirty="0" smtClean="0">
              <a:solidFill>
                <a:srgbClr val="000510"/>
              </a:solidFill>
              <a:latin typeface="+mn-lt"/>
            </a:endParaRPr>
          </a:p>
          <a:p>
            <a:pPr marL="0" lvl="0" indent="0"/>
            <a:r>
              <a:rPr lang="en-US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en-US" sz="1800" dirty="0">
                <a:solidFill>
                  <a:srgbClr val="000510"/>
                </a:solidFill>
                <a:latin typeface="+mn-lt"/>
              </a:rPr>
            </a:br>
            <a:r>
              <a:rPr lang="fr-FR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fr-FR" sz="1800" dirty="0">
                <a:solidFill>
                  <a:srgbClr val="000510"/>
                </a:solidFill>
                <a:latin typeface="+mn-lt"/>
              </a:rPr>
            </a:br>
            <a:endParaRPr lang="fr-FR" sz="1800" dirty="0">
              <a:solidFill>
                <a:srgbClr val="000510"/>
              </a:solidFill>
              <a:latin typeface="+mn-lt"/>
            </a:endParaRPr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322345" y="162738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228472" y="1142377"/>
            <a:ext cx="590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Messaging </a:t>
            </a:r>
            <a:r>
              <a:rPr lang="fr-FR" sz="2800" b="1" dirty="0" err="1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Google Shape;211;p34"/>
          <p:cNvSpPr txBox="1">
            <a:spLocks noGrp="1"/>
          </p:cNvSpPr>
          <p:nvPr>
            <p:ph type="title"/>
          </p:nvPr>
        </p:nvSpPr>
        <p:spPr>
          <a:xfrm>
            <a:off x="521437" y="178784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r-FR" dirty="0" err="1"/>
              <a:t>Synchronous</a:t>
            </a:r>
            <a:r>
              <a:rPr lang="fr-FR" dirty="0"/>
              <a:t> vs </a:t>
            </a:r>
            <a:r>
              <a:rPr lang="fr-FR" dirty="0" err="1"/>
              <a:t>Asynchronous</a:t>
            </a:r>
            <a:r>
              <a:rPr lang="fr-FR" dirty="0"/>
              <a:t> Communication</a:t>
            </a:r>
            <a:endParaRPr dirty="0"/>
          </a:p>
        </p:txBody>
      </p:sp>
      <p:sp>
        <p:nvSpPr>
          <p:cNvPr id="56" name="Sous-titre 1"/>
          <p:cNvSpPr txBox="1">
            <a:spLocks noChangeArrowheads="1"/>
          </p:cNvSpPr>
          <p:nvPr/>
        </p:nvSpPr>
        <p:spPr bwMode="auto">
          <a:xfrm>
            <a:off x="1150984" y="2204187"/>
            <a:ext cx="746772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fr-FR" altLang="fr-FR" b="1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Synchronous</a:t>
            </a:r>
            <a:r>
              <a:rPr lang="fr-FR" altLang="fr-FR" b="1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: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sender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waits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for the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receiver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to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process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message and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respond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 This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creates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tight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coupling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and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can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block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operations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fr-FR" altLang="fr-FR" dirty="0" smtClean="0">
              <a:solidFill>
                <a:schemeClr val="tx1">
                  <a:lumMod val="10000"/>
                </a:schemeClr>
              </a:solidFill>
              <a:latin typeface="Roboto" panose="020B0604020202020204" charset="0"/>
              <a:ea typeface="Roboto" panose="020B060402020202020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fr-FR" altLang="fr-FR" i="1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Example</a:t>
            </a:r>
            <a:r>
              <a:rPr lang="fr-FR" altLang="fr-FR" i="1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: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A REST API call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where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client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waits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for a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response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fr-FR" altLang="fr-FR" dirty="0" smtClean="0">
              <a:solidFill>
                <a:schemeClr val="tx1">
                  <a:lumMod val="10000"/>
                </a:schemeClr>
              </a:solidFill>
              <a:latin typeface="Roboto" panose="020B0604020202020204" charset="0"/>
              <a:ea typeface="Roboto" panose="020B060402020202020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fr-FR" altLang="fr-FR" b="1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Asynchronous</a:t>
            </a:r>
            <a:r>
              <a:rPr lang="fr-FR" altLang="fr-FR" b="1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: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sender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sends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message and continues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processing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without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waiting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 The message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is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stored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(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e.g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., in a queue)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until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the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receiver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is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fr-FR" altLang="fr-FR" dirty="0" err="1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ready</a:t>
            </a:r>
            <a:r>
              <a:rPr lang="fr-FR" altLang="fr-FR" dirty="0" smtClean="0">
                <a:solidFill>
                  <a:schemeClr val="tx1">
                    <a:lumMod val="10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fr-FR" altLang="fr-FR" dirty="0" smtClean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i="1" dirty="0" smtClean="0">
                <a:latin typeface="Roboto" panose="020B0604020202020204" charset="0"/>
                <a:ea typeface="Roboto" panose="020B0604020202020204" charset="0"/>
              </a:rPr>
              <a:t>Example:</a:t>
            </a:r>
            <a:r>
              <a:rPr lang="en-US" dirty="0" smtClean="0">
                <a:latin typeface="Roboto" panose="020B0604020202020204" charset="0"/>
                <a:ea typeface="Roboto" panose="020B0604020202020204" charset="0"/>
              </a:rPr>
              <a:t> A producer sends a message to </a:t>
            </a:r>
            <a:r>
              <a:rPr lang="en-US" dirty="0" err="1" smtClean="0">
                <a:latin typeface="Roboto" panose="020B0604020202020204" charset="0"/>
                <a:ea typeface="Roboto" panose="020B0604020202020204" charset="0"/>
              </a:rPr>
              <a:t>RabbitMQ</a:t>
            </a:r>
            <a:r>
              <a:rPr lang="en-US" dirty="0" smtClean="0">
                <a:latin typeface="Roboto" panose="020B0604020202020204" charset="0"/>
                <a:ea typeface="Roboto" panose="020B0604020202020204" charset="0"/>
              </a:rPr>
              <a:t>, and the consumer processes it later.</a:t>
            </a:r>
            <a:endParaRPr lang="fr-FR" altLang="fr-FR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543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183208" y="2027947"/>
            <a:ext cx="7752522" cy="2438478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/>
            <a:endParaRPr lang="en-US" sz="1800" dirty="0" smtClean="0">
              <a:solidFill>
                <a:srgbClr val="000510"/>
              </a:solidFill>
              <a:latin typeface="+mn-lt"/>
            </a:endParaRPr>
          </a:p>
          <a:p>
            <a:pPr marL="0" lvl="0" indent="0"/>
            <a:r>
              <a:rPr lang="en-US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en-US" sz="1800" dirty="0">
                <a:solidFill>
                  <a:srgbClr val="000510"/>
                </a:solidFill>
                <a:latin typeface="+mn-lt"/>
              </a:rPr>
            </a:br>
            <a:r>
              <a:rPr lang="fr-FR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fr-FR" sz="1800" dirty="0">
                <a:solidFill>
                  <a:srgbClr val="000510"/>
                </a:solidFill>
                <a:latin typeface="+mn-lt"/>
              </a:rPr>
            </a:br>
            <a:endParaRPr lang="fr-FR" sz="1800" dirty="0">
              <a:solidFill>
                <a:srgbClr val="000510"/>
              </a:solidFill>
              <a:latin typeface="+mn-lt"/>
            </a:endParaRPr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322345" y="162738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228472" y="1142377"/>
            <a:ext cx="590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Messaging </a:t>
            </a:r>
            <a:r>
              <a:rPr lang="fr-FR" sz="2800" b="1" dirty="0" err="1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Google Shape;211;p34"/>
          <p:cNvSpPr txBox="1">
            <a:spLocks noGrp="1"/>
          </p:cNvSpPr>
          <p:nvPr>
            <p:ph type="title"/>
          </p:nvPr>
        </p:nvSpPr>
        <p:spPr>
          <a:xfrm>
            <a:off x="770093" y="181743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r-FR" dirty="0"/>
              <a:t>Persistent vs Non-Persistent Messaging</a:t>
            </a:r>
            <a:endParaRPr dirty="0"/>
          </a:p>
        </p:txBody>
      </p:sp>
      <p:sp>
        <p:nvSpPr>
          <p:cNvPr id="56" name="Sous-titre 1"/>
          <p:cNvSpPr txBox="1">
            <a:spLocks noChangeArrowheads="1"/>
          </p:cNvSpPr>
          <p:nvPr/>
        </p:nvSpPr>
        <p:spPr bwMode="auto">
          <a:xfrm>
            <a:off x="1228472" y="2276669"/>
            <a:ext cx="611695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fr-FR" dirty="0" smtClean="0">
                <a:solidFill>
                  <a:schemeClr val="tx1">
                    <a:lumMod val="10000"/>
                  </a:schemeClr>
                </a:solidFill>
                <a:latin typeface="Arial" panose="020B0604020202020204" pitchFamily="34" charset="0"/>
              </a:rPr>
              <a:t>Persistent: Messages are stored to disk or other durable storage to prevent loss in case of failure.</a:t>
            </a: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endParaRPr lang="en-US" altLang="fr-FR" dirty="0" smtClean="0">
              <a:solidFill>
                <a:schemeClr val="tx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fr-FR" dirty="0" smtClean="0">
                <a:solidFill>
                  <a:schemeClr val="tx1">
                    <a:lumMod val="10000"/>
                  </a:schemeClr>
                </a:solidFill>
                <a:latin typeface="Arial" panose="020B0604020202020204" pitchFamily="34" charset="0"/>
              </a:rPr>
              <a:t>Example: Kafka stores messages on disk for high durability.</a:t>
            </a: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endParaRPr lang="en-US" altLang="fr-FR" dirty="0" smtClean="0">
              <a:solidFill>
                <a:schemeClr val="tx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fr-FR" dirty="0" smtClean="0">
                <a:solidFill>
                  <a:schemeClr val="tx1">
                    <a:lumMod val="10000"/>
                  </a:schemeClr>
                </a:solidFill>
                <a:latin typeface="Arial" panose="020B0604020202020204" pitchFamily="34" charset="0"/>
              </a:rPr>
              <a:t>Non-Persistent: Messages are kept in memory. Faster, but riskier—messages </a:t>
            </a:r>
            <a:r>
              <a:rPr lang="en-US" altLang="fr-FR" dirty="0" smtClean="0">
                <a:solidFill>
                  <a:schemeClr val="tx1"/>
                </a:solidFill>
                <a:latin typeface="Arial" panose="020B0604020202020204" pitchFamily="34" charset="0"/>
              </a:rPr>
              <a:t>can be lost if a crash occurs before processing.</a:t>
            </a:r>
            <a:endParaRPr lang="fr-FR" altLang="fr-FR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500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183208" y="2027947"/>
            <a:ext cx="7752522" cy="2438478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/>
            <a:endParaRPr lang="en-US" sz="1800" dirty="0" smtClean="0">
              <a:solidFill>
                <a:srgbClr val="000510"/>
              </a:solidFill>
              <a:latin typeface="+mn-lt"/>
            </a:endParaRPr>
          </a:p>
          <a:p>
            <a:pPr marL="0" lvl="0" indent="0"/>
            <a:r>
              <a:rPr lang="en-US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en-US" sz="1800" dirty="0">
                <a:solidFill>
                  <a:srgbClr val="000510"/>
                </a:solidFill>
                <a:latin typeface="+mn-lt"/>
              </a:rPr>
            </a:br>
            <a:r>
              <a:rPr lang="fr-FR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fr-FR" sz="1800" dirty="0">
                <a:solidFill>
                  <a:srgbClr val="000510"/>
                </a:solidFill>
                <a:latin typeface="+mn-lt"/>
              </a:rPr>
            </a:br>
            <a:endParaRPr lang="fr-FR" sz="1800" dirty="0">
              <a:solidFill>
                <a:srgbClr val="000510"/>
              </a:solidFill>
              <a:latin typeface="+mn-lt"/>
            </a:endParaRPr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322345" y="162738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228472" y="1142377"/>
            <a:ext cx="590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Messaging </a:t>
            </a:r>
            <a:r>
              <a:rPr lang="fr-FR" sz="2800" b="1" dirty="0" err="1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Google Shape;211;p34"/>
          <p:cNvSpPr txBox="1">
            <a:spLocks noGrp="1"/>
          </p:cNvSpPr>
          <p:nvPr>
            <p:ph type="title"/>
          </p:nvPr>
        </p:nvSpPr>
        <p:spPr>
          <a:xfrm>
            <a:off x="914553" y="18758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r-FR" dirty="0"/>
              <a:t>Durable </a:t>
            </a:r>
            <a:r>
              <a:rPr lang="fr-FR" dirty="0" err="1"/>
              <a:t>Subscriptions</a:t>
            </a:r>
            <a:endParaRPr dirty="0"/>
          </a:p>
        </p:txBody>
      </p:sp>
      <p:sp>
        <p:nvSpPr>
          <p:cNvPr id="56" name="Sous-titre 1"/>
          <p:cNvSpPr txBox="1">
            <a:spLocks noChangeArrowheads="1"/>
          </p:cNvSpPr>
          <p:nvPr/>
        </p:nvSpPr>
        <p:spPr bwMode="auto">
          <a:xfrm>
            <a:off x="1343100" y="2436979"/>
            <a:ext cx="61169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mtClean="0"/>
              <a:t>Subscribers receive all messages, even those sent when they were offline.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i="1" smtClean="0"/>
              <a:t>Used in:</a:t>
            </a:r>
            <a:r>
              <a:rPr lang="en-US" smtClean="0"/>
              <a:t> Pub/Sub systems where it’s critical not to miss any messages.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i="1" smtClean="0"/>
              <a:t>Example:</a:t>
            </a:r>
            <a:r>
              <a:rPr lang="en-US" smtClean="0"/>
              <a:t> In JMS (Java Message Service), durable subscriptions ensure message delivery even if the subscriber reconnects later.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4920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183208" y="2027947"/>
            <a:ext cx="7752522" cy="2438478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/>
            <a:endParaRPr lang="en-US" sz="1800" dirty="0" smtClean="0">
              <a:solidFill>
                <a:srgbClr val="000510"/>
              </a:solidFill>
              <a:latin typeface="+mn-lt"/>
            </a:endParaRPr>
          </a:p>
          <a:p>
            <a:pPr marL="0" lvl="0" indent="0"/>
            <a:r>
              <a:rPr lang="en-US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en-US" sz="1800" dirty="0">
                <a:solidFill>
                  <a:srgbClr val="000510"/>
                </a:solidFill>
                <a:latin typeface="+mn-lt"/>
              </a:rPr>
            </a:br>
            <a:r>
              <a:rPr lang="fr-FR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fr-FR" sz="1800" dirty="0">
                <a:solidFill>
                  <a:srgbClr val="000510"/>
                </a:solidFill>
                <a:latin typeface="+mn-lt"/>
              </a:rPr>
            </a:br>
            <a:endParaRPr lang="fr-FR" sz="1800" dirty="0">
              <a:solidFill>
                <a:srgbClr val="000510"/>
              </a:solidFill>
              <a:latin typeface="+mn-lt"/>
            </a:endParaRPr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322345" y="162738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228472" y="1142377"/>
            <a:ext cx="590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Messaging </a:t>
            </a:r>
            <a:r>
              <a:rPr lang="fr-FR" sz="2800" b="1" dirty="0" err="1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Google Shape;211;p34"/>
          <p:cNvSpPr txBox="1">
            <a:spLocks noGrp="1"/>
          </p:cNvSpPr>
          <p:nvPr>
            <p:ph type="title"/>
          </p:nvPr>
        </p:nvSpPr>
        <p:spPr>
          <a:xfrm>
            <a:off x="700544" y="186533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r-FR" dirty="0" err="1"/>
              <a:t>Guaranteed</a:t>
            </a:r>
            <a:r>
              <a:rPr lang="fr-FR" dirty="0"/>
              <a:t> </a:t>
            </a:r>
            <a:r>
              <a:rPr lang="fr-FR" dirty="0" err="1"/>
              <a:t>Delivery</a:t>
            </a:r>
            <a:endParaRPr dirty="0"/>
          </a:p>
        </p:txBody>
      </p:sp>
      <p:sp>
        <p:nvSpPr>
          <p:cNvPr id="56" name="Sous-titre 1"/>
          <p:cNvSpPr txBox="1">
            <a:spLocks noChangeArrowheads="1"/>
          </p:cNvSpPr>
          <p:nvPr/>
        </p:nvSpPr>
        <p:spPr bwMode="auto">
          <a:xfrm>
            <a:off x="1255551" y="2426053"/>
            <a:ext cx="611695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mtClean="0"/>
              <a:t>Ensures that messages reach their destination at least once.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mtClean="0"/>
              <a:t>Techniques used:</a:t>
            </a:r>
          </a:p>
          <a:p>
            <a:pPr>
              <a:buFont typeface="Arial" panose="020B0604020202020204" pitchFamily="34" charset="0"/>
              <a:buChar char="•"/>
            </a:pPr>
            <a:endParaRPr lang="en-US" smtClean="0"/>
          </a:p>
          <a:p>
            <a:pPr marL="152400"/>
            <a:r>
              <a:rPr lang="en-US" smtClean="0"/>
              <a:t>                   Acknowledgments (ACKs)</a:t>
            </a:r>
          </a:p>
          <a:p>
            <a:pPr marL="152400"/>
            <a:r>
              <a:rPr lang="en-US" smtClean="0"/>
              <a:t>                    Retries</a:t>
            </a:r>
          </a:p>
          <a:p>
            <a:pPr marL="152400"/>
            <a:r>
              <a:rPr lang="en-US" smtClean="0"/>
              <a:t>	Dead Letter Queues (DLQs) for failed deliveries</a:t>
            </a:r>
          </a:p>
          <a:p>
            <a:pPr marL="152400"/>
            <a:endParaRPr lang="en-US" smtClean="0"/>
          </a:p>
          <a:p>
            <a:pPr marL="323850" indent="-171450">
              <a:buFont typeface="Arial" panose="020B0604020202020204" pitchFamily="34" charset="0"/>
              <a:buChar char="•"/>
            </a:pPr>
            <a:r>
              <a:rPr lang="en-US" smtClean="0"/>
              <a:t>Example: Amazon SQS ensures at-least-once delivery.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50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39"/>
          <p:cNvSpPr txBox="1">
            <a:spLocks noGrp="1"/>
          </p:cNvSpPr>
          <p:nvPr>
            <p:ph type="title"/>
          </p:nvPr>
        </p:nvSpPr>
        <p:spPr>
          <a:xfrm>
            <a:off x="782850" y="556250"/>
            <a:ext cx="7578300" cy="572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/>
            <a:r>
              <a:rPr lang="en" dirty="0"/>
              <a:t>Table of contents</a:t>
            </a:r>
            <a:endParaRPr dirty="0">
              <a:latin typeface="+mj-lt"/>
            </a:endParaRPr>
          </a:p>
        </p:txBody>
      </p:sp>
      <p:grpSp>
        <p:nvGrpSpPr>
          <p:cNvPr id="1344" name="Google Shape;1344;p39"/>
          <p:cNvGrpSpPr/>
          <p:nvPr/>
        </p:nvGrpSpPr>
        <p:grpSpPr>
          <a:xfrm>
            <a:off x="1611150" y="1050283"/>
            <a:ext cx="5921700" cy="192184"/>
            <a:chOff x="902597" y="1069304"/>
            <a:chExt cx="5921700" cy="192184"/>
          </a:xfrm>
        </p:grpSpPr>
        <p:grpSp>
          <p:nvGrpSpPr>
            <p:cNvPr id="1345" name="Google Shape;1345;p39"/>
            <p:cNvGrpSpPr/>
            <p:nvPr/>
          </p:nvGrpSpPr>
          <p:grpSpPr>
            <a:xfrm>
              <a:off x="902597" y="1069304"/>
              <a:ext cx="5864700" cy="192184"/>
              <a:chOff x="2335097" y="1069304"/>
              <a:chExt cx="5864700" cy="192184"/>
            </a:xfrm>
          </p:grpSpPr>
          <p:sp>
            <p:nvSpPr>
              <p:cNvPr id="1346" name="Google Shape;1346;p39"/>
              <p:cNvSpPr/>
              <p:nvPr/>
            </p:nvSpPr>
            <p:spPr>
              <a:xfrm rot="-2700000" flipH="1">
                <a:off x="6032040" y="1097509"/>
                <a:ext cx="136016" cy="13577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194" extrusionOk="0">
                    <a:moveTo>
                      <a:pt x="6160" y="0"/>
                    </a:moveTo>
                    <a:lnTo>
                      <a:pt x="0" y="6149"/>
                    </a:lnTo>
                    <a:lnTo>
                      <a:pt x="1395" y="6194"/>
                    </a:lnTo>
                    <a:lnTo>
                      <a:pt x="6205" y="1384"/>
                    </a:lnTo>
                    <a:lnTo>
                      <a:pt x="616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47" name="Google Shape;1347;p39"/>
              <p:cNvCxnSpPr>
                <a:stCxn id="1348" idx="6"/>
                <a:endCxn id="1349" idx="2"/>
              </p:cNvCxnSpPr>
              <p:nvPr/>
            </p:nvCxnSpPr>
            <p:spPr>
              <a:xfrm rot="10800000">
                <a:off x="2392097" y="1164492"/>
                <a:ext cx="5807700" cy="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349" name="Google Shape;1349;p39"/>
              <p:cNvSpPr/>
              <p:nvPr/>
            </p:nvSpPr>
            <p:spPr>
              <a:xfrm flipH="1">
                <a:off x="2335097" y="1135917"/>
                <a:ext cx="57000" cy="57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48" name="Google Shape;1348;p39"/>
            <p:cNvSpPr/>
            <p:nvPr/>
          </p:nvSpPr>
          <p:spPr>
            <a:xfrm flipH="1">
              <a:off x="6767297" y="1136892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3" name="Google Shape;1353;p39"/>
          <p:cNvSpPr txBox="1"/>
          <p:nvPr/>
        </p:nvSpPr>
        <p:spPr>
          <a:xfrm>
            <a:off x="-451906" y="1110136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7" name="Google Shape;1357;p39"/>
          <p:cNvSpPr txBox="1"/>
          <p:nvPr/>
        </p:nvSpPr>
        <p:spPr>
          <a:xfrm>
            <a:off x="1764535" y="1172692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1" name="Google Shape;1361;p39"/>
          <p:cNvSpPr txBox="1"/>
          <p:nvPr/>
        </p:nvSpPr>
        <p:spPr>
          <a:xfrm>
            <a:off x="3627300" y="1193098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7" name="Google Shape;1367;p39"/>
          <p:cNvSpPr txBox="1"/>
          <p:nvPr/>
        </p:nvSpPr>
        <p:spPr>
          <a:xfrm>
            <a:off x="5518826" y="1229803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" name="Google Shape;1353;p39"/>
          <p:cNvSpPr txBox="1"/>
          <p:nvPr/>
        </p:nvSpPr>
        <p:spPr>
          <a:xfrm>
            <a:off x="7449985" y="1287956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05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" name="Google Shape;1357;p39"/>
          <p:cNvSpPr txBox="1"/>
          <p:nvPr/>
        </p:nvSpPr>
        <p:spPr>
          <a:xfrm>
            <a:off x="-379285" y="3281457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06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1361;p39"/>
          <p:cNvSpPr txBox="1"/>
          <p:nvPr/>
        </p:nvSpPr>
        <p:spPr>
          <a:xfrm>
            <a:off x="1804974" y="3333479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07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" name="Google Shape;1367;p39"/>
          <p:cNvSpPr txBox="1"/>
          <p:nvPr/>
        </p:nvSpPr>
        <p:spPr>
          <a:xfrm>
            <a:off x="3694374" y="3364672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08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512165" y="3766650"/>
            <a:ext cx="7992470" cy="143422"/>
            <a:chOff x="954050" y="3817000"/>
            <a:chExt cx="7992470" cy="143422"/>
          </a:xfrm>
        </p:grpSpPr>
        <p:grpSp>
          <p:nvGrpSpPr>
            <p:cNvPr id="6" name="Groupe 5"/>
            <p:cNvGrpSpPr/>
            <p:nvPr/>
          </p:nvGrpSpPr>
          <p:grpSpPr>
            <a:xfrm>
              <a:off x="3151120" y="3850922"/>
              <a:ext cx="5795400" cy="109500"/>
              <a:chOff x="1614150" y="3860221"/>
              <a:chExt cx="5795400" cy="109500"/>
            </a:xfrm>
          </p:grpSpPr>
          <p:sp>
            <p:nvSpPr>
              <p:cNvPr id="28" name="Google Shape;1350;p39"/>
              <p:cNvSpPr/>
              <p:nvPr/>
            </p:nvSpPr>
            <p:spPr>
              <a:xfrm>
                <a:off x="16141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354;p39"/>
              <p:cNvSpPr/>
              <p:nvPr/>
            </p:nvSpPr>
            <p:spPr>
              <a:xfrm>
                <a:off x="54067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358;p39"/>
              <p:cNvSpPr/>
              <p:nvPr/>
            </p:nvSpPr>
            <p:spPr>
              <a:xfrm>
                <a:off x="73030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0" name="Google Shape;1362;p39"/>
              <p:cNvCxnSpPr>
                <a:stCxn id="28" idx="6"/>
                <a:endCxn id="45" idx="2"/>
              </p:cNvCxnSpPr>
              <p:nvPr/>
            </p:nvCxnSpPr>
            <p:spPr>
              <a:xfrm>
                <a:off x="17206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1364;p39"/>
              <p:cNvCxnSpPr>
                <a:stCxn id="32" idx="6"/>
                <a:endCxn id="36" idx="2"/>
              </p:cNvCxnSpPr>
              <p:nvPr/>
            </p:nvCxnSpPr>
            <p:spPr>
              <a:xfrm>
                <a:off x="55132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5" name="Google Shape;1363;p39"/>
              <p:cNvSpPr/>
              <p:nvPr/>
            </p:nvSpPr>
            <p:spPr>
              <a:xfrm>
                <a:off x="35104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6" name="Google Shape;1368;p39"/>
              <p:cNvCxnSpPr>
                <a:stCxn id="45" idx="6"/>
                <a:endCxn id="32" idx="2"/>
              </p:cNvCxnSpPr>
              <p:nvPr/>
            </p:nvCxnSpPr>
            <p:spPr>
              <a:xfrm>
                <a:off x="36169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roupe 46"/>
            <p:cNvGrpSpPr/>
            <p:nvPr/>
          </p:nvGrpSpPr>
          <p:grpSpPr>
            <a:xfrm>
              <a:off x="954050" y="3817000"/>
              <a:ext cx="2197070" cy="109500"/>
              <a:chOff x="1190830" y="1587899"/>
              <a:chExt cx="2197070" cy="109500"/>
            </a:xfrm>
          </p:grpSpPr>
          <p:sp>
            <p:nvSpPr>
              <p:cNvPr id="48" name="Google Shape;1350;p39"/>
              <p:cNvSpPr/>
              <p:nvPr/>
            </p:nvSpPr>
            <p:spPr>
              <a:xfrm>
                <a:off x="1190830" y="1587899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9" name="Google Shape;1362;p39"/>
              <p:cNvCxnSpPr>
                <a:stCxn id="48" idx="6"/>
              </p:cNvCxnSpPr>
              <p:nvPr/>
            </p:nvCxnSpPr>
            <p:spPr>
              <a:xfrm>
                <a:off x="1297330" y="1642649"/>
                <a:ext cx="2090570" cy="31131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0" name="Groupe 49"/>
          <p:cNvGrpSpPr/>
          <p:nvPr/>
        </p:nvGrpSpPr>
        <p:grpSpPr>
          <a:xfrm>
            <a:off x="458915" y="1653541"/>
            <a:ext cx="7992470" cy="143422"/>
            <a:chOff x="954050" y="3817000"/>
            <a:chExt cx="7992470" cy="143422"/>
          </a:xfrm>
        </p:grpSpPr>
        <p:grpSp>
          <p:nvGrpSpPr>
            <p:cNvPr id="51" name="Groupe 50"/>
            <p:cNvGrpSpPr/>
            <p:nvPr/>
          </p:nvGrpSpPr>
          <p:grpSpPr>
            <a:xfrm>
              <a:off x="3151120" y="3850922"/>
              <a:ext cx="5795400" cy="109500"/>
              <a:chOff x="1614150" y="3860221"/>
              <a:chExt cx="5795400" cy="109500"/>
            </a:xfrm>
          </p:grpSpPr>
          <p:sp>
            <p:nvSpPr>
              <p:cNvPr id="55" name="Google Shape;1350;p39"/>
              <p:cNvSpPr/>
              <p:nvPr/>
            </p:nvSpPr>
            <p:spPr>
              <a:xfrm>
                <a:off x="16141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354;p39"/>
              <p:cNvSpPr/>
              <p:nvPr/>
            </p:nvSpPr>
            <p:spPr>
              <a:xfrm>
                <a:off x="54067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358;p39"/>
              <p:cNvSpPr/>
              <p:nvPr/>
            </p:nvSpPr>
            <p:spPr>
              <a:xfrm>
                <a:off x="73030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8" name="Google Shape;1362;p39"/>
              <p:cNvCxnSpPr>
                <a:stCxn id="55" idx="6"/>
                <a:endCxn id="60" idx="2"/>
              </p:cNvCxnSpPr>
              <p:nvPr/>
            </p:nvCxnSpPr>
            <p:spPr>
              <a:xfrm>
                <a:off x="17206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1364;p39"/>
              <p:cNvCxnSpPr>
                <a:stCxn id="56" idx="6"/>
                <a:endCxn id="57" idx="2"/>
              </p:cNvCxnSpPr>
              <p:nvPr/>
            </p:nvCxnSpPr>
            <p:spPr>
              <a:xfrm>
                <a:off x="55132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1363;p39"/>
              <p:cNvSpPr/>
              <p:nvPr/>
            </p:nvSpPr>
            <p:spPr>
              <a:xfrm>
                <a:off x="3510450" y="3860221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1" name="Google Shape;1368;p39"/>
              <p:cNvCxnSpPr>
                <a:stCxn id="60" idx="6"/>
                <a:endCxn id="56" idx="2"/>
              </p:cNvCxnSpPr>
              <p:nvPr/>
            </p:nvCxnSpPr>
            <p:spPr>
              <a:xfrm>
                <a:off x="3616950" y="3914971"/>
                <a:ext cx="1789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" name="Groupe 51"/>
            <p:cNvGrpSpPr/>
            <p:nvPr/>
          </p:nvGrpSpPr>
          <p:grpSpPr>
            <a:xfrm>
              <a:off x="954050" y="3817000"/>
              <a:ext cx="2197070" cy="109500"/>
              <a:chOff x="1190830" y="1587899"/>
              <a:chExt cx="2197070" cy="109500"/>
            </a:xfrm>
          </p:grpSpPr>
          <p:sp>
            <p:nvSpPr>
              <p:cNvPr id="53" name="Google Shape;1350;p39"/>
              <p:cNvSpPr/>
              <p:nvPr/>
            </p:nvSpPr>
            <p:spPr>
              <a:xfrm>
                <a:off x="1190830" y="1587899"/>
                <a:ext cx="106500" cy="1095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4" name="Google Shape;1362;p39"/>
              <p:cNvCxnSpPr>
                <a:stCxn id="53" idx="6"/>
              </p:cNvCxnSpPr>
              <p:nvPr/>
            </p:nvCxnSpPr>
            <p:spPr>
              <a:xfrm>
                <a:off x="1297330" y="1642649"/>
                <a:ext cx="2090570" cy="31131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64" name="Google Shape;1367;p39"/>
          <p:cNvSpPr txBox="1"/>
          <p:nvPr/>
        </p:nvSpPr>
        <p:spPr>
          <a:xfrm>
            <a:off x="5613835" y="3360461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09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1367;p39"/>
          <p:cNvSpPr txBox="1"/>
          <p:nvPr/>
        </p:nvSpPr>
        <p:spPr>
          <a:xfrm>
            <a:off x="7514818" y="3360461"/>
            <a:ext cx="18894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</a:t>
            </a:r>
            <a:endParaRPr sz="28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-17128" y="1824815"/>
            <a:ext cx="8938100" cy="808657"/>
            <a:chOff x="-17128" y="1824815"/>
            <a:chExt cx="8938100" cy="808657"/>
          </a:xfrm>
        </p:grpSpPr>
        <p:sp>
          <p:nvSpPr>
            <p:cNvPr id="1352" name="Google Shape;1352;p39"/>
            <p:cNvSpPr txBox="1"/>
            <p:nvPr/>
          </p:nvSpPr>
          <p:spPr>
            <a:xfrm>
              <a:off x="-17128" y="1873903"/>
              <a:ext cx="1889400" cy="33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algn="ctr"/>
              <a:r>
                <a:rPr lang="fr-FR" sz="1600" b="1" dirty="0"/>
                <a:t>Introduction to Middleware</a:t>
              </a:r>
            </a:p>
          </p:txBody>
        </p:sp>
        <p:sp>
          <p:nvSpPr>
            <p:cNvPr id="1356" name="Google Shape;1356;p39"/>
            <p:cNvSpPr txBox="1"/>
            <p:nvPr/>
          </p:nvSpPr>
          <p:spPr>
            <a:xfrm>
              <a:off x="1799688" y="1838700"/>
              <a:ext cx="1889400" cy="33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/>
              <a:r>
                <a:rPr lang="fr-FR" sz="1600" b="1" dirty="0" err="1"/>
                <a:t>What</a:t>
              </a:r>
              <a:r>
                <a:rPr lang="fr-FR" sz="1600" b="1" dirty="0"/>
                <a:t> </a:t>
              </a:r>
              <a:r>
                <a:rPr lang="fr-FR" sz="1600" b="1" dirty="0" err="1"/>
                <a:t>is</a:t>
              </a:r>
              <a:r>
                <a:rPr lang="fr-FR" sz="1600" b="1" dirty="0"/>
                <a:t> Message-</a:t>
              </a:r>
              <a:r>
                <a:rPr lang="fr-FR" sz="1600" b="1" dirty="0" err="1"/>
                <a:t>Oriented</a:t>
              </a:r>
              <a:r>
                <a:rPr lang="fr-FR" sz="1600" b="1" dirty="0"/>
                <a:t> Middleware?</a:t>
              </a:r>
            </a:p>
          </p:txBody>
        </p:sp>
        <p:sp>
          <p:nvSpPr>
            <p:cNvPr id="1360" name="Google Shape;1360;p39"/>
            <p:cNvSpPr txBox="1"/>
            <p:nvPr/>
          </p:nvSpPr>
          <p:spPr>
            <a:xfrm>
              <a:off x="3677566" y="1824815"/>
              <a:ext cx="1889400" cy="8086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algn="ctr"/>
              <a:r>
                <a:rPr lang="fr-FR" sz="1600" b="1" dirty="0"/>
                <a:t>Key Concepts in MOM</a:t>
              </a:r>
            </a:p>
          </p:txBody>
        </p:sp>
        <p:sp>
          <p:nvSpPr>
            <p:cNvPr id="1366" name="Google Shape;1366;p39"/>
            <p:cNvSpPr txBox="1"/>
            <p:nvPr/>
          </p:nvSpPr>
          <p:spPr>
            <a:xfrm>
              <a:off x="5586450" y="1873361"/>
              <a:ext cx="1889400" cy="6397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algn="ctr"/>
              <a:r>
                <a:rPr lang="fr-FR" sz="1600" b="1" dirty="0"/>
                <a:t>MOM Architecture &amp; Components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514818" y="1893345"/>
              <a:ext cx="14061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b="1" dirty="0"/>
                <a:t>Types of MOM</a:t>
              </a: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-220813" y="3977257"/>
            <a:ext cx="9613448" cy="1252309"/>
            <a:chOff x="-220813" y="3977257"/>
            <a:chExt cx="9613448" cy="1252309"/>
          </a:xfrm>
        </p:grpSpPr>
        <p:sp>
          <p:nvSpPr>
            <p:cNvPr id="30" name="Google Shape;1352;p39"/>
            <p:cNvSpPr txBox="1"/>
            <p:nvPr/>
          </p:nvSpPr>
          <p:spPr>
            <a:xfrm>
              <a:off x="-220813" y="3981291"/>
              <a:ext cx="1889400" cy="9077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algn="ctr"/>
              <a:r>
                <a:rPr lang="fr-FR" sz="1600" b="1" dirty="0"/>
                <a:t>Messaging </a:t>
              </a:r>
              <a:r>
                <a:rPr lang="fr-FR" sz="1600" b="1" dirty="0" err="1"/>
                <a:t>Models</a:t>
              </a:r>
              <a:endParaRPr lang="fr-FR" sz="1600" b="1" dirty="0"/>
            </a:p>
          </p:txBody>
        </p:sp>
        <p:sp>
          <p:nvSpPr>
            <p:cNvPr id="34" name="Google Shape;1356;p39"/>
            <p:cNvSpPr txBox="1"/>
            <p:nvPr/>
          </p:nvSpPr>
          <p:spPr>
            <a:xfrm>
              <a:off x="1821235" y="3984932"/>
              <a:ext cx="1889400" cy="8138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indent="0" algn="ctr"/>
              <a:r>
                <a:rPr lang="en-US" sz="1600" b="1" dirty="0"/>
                <a:t>Examples</a:t>
              </a:r>
            </a:p>
          </p:txBody>
        </p:sp>
        <p:sp>
          <p:nvSpPr>
            <p:cNvPr id="38" name="Google Shape;1360;p39"/>
            <p:cNvSpPr txBox="1"/>
            <p:nvPr/>
          </p:nvSpPr>
          <p:spPr>
            <a:xfrm>
              <a:off x="3710635" y="3981339"/>
              <a:ext cx="1889400" cy="12482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algn="ctr"/>
              <a:r>
                <a:rPr lang="fr-FR" sz="1600" b="1" dirty="0"/>
                <a:t>Use Cases</a:t>
              </a:r>
            </a:p>
          </p:txBody>
        </p:sp>
        <p:sp>
          <p:nvSpPr>
            <p:cNvPr id="43" name="Google Shape;1366;p39"/>
            <p:cNvSpPr txBox="1"/>
            <p:nvPr/>
          </p:nvSpPr>
          <p:spPr>
            <a:xfrm>
              <a:off x="7503235" y="3990597"/>
              <a:ext cx="1889400" cy="33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/>
              <a:r>
                <a:rPr lang="en-US" sz="1600" b="1" dirty="0">
                  <a:latin typeface="+mn-lt"/>
                </a:rPr>
                <a:t>Conclusion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340462" y="3977257"/>
              <a:ext cx="23807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b="1" dirty="0" err="1"/>
                <a:t>Advantages</a:t>
              </a:r>
              <a:r>
                <a:rPr lang="fr-FR" b="1" dirty="0"/>
                <a:t> &amp; Challenges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183208" y="2027947"/>
            <a:ext cx="7752522" cy="2438478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/>
            <a:endParaRPr lang="en-US" sz="1800" dirty="0" smtClean="0">
              <a:solidFill>
                <a:srgbClr val="000510"/>
              </a:solidFill>
              <a:latin typeface="+mn-lt"/>
            </a:endParaRPr>
          </a:p>
          <a:p>
            <a:pPr marL="0" lvl="0" indent="0"/>
            <a:r>
              <a:rPr lang="en-US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en-US" sz="1800" dirty="0">
                <a:solidFill>
                  <a:srgbClr val="000510"/>
                </a:solidFill>
                <a:latin typeface="+mn-lt"/>
              </a:rPr>
            </a:br>
            <a:r>
              <a:rPr lang="fr-FR" sz="1800" dirty="0">
                <a:solidFill>
                  <a:srgbClr val="000510"/>
                </a:solidFill>
                <a:latin typeface="+mn-lt"/>
              </a:rPr>
              <a:t/>
            </a:r>
            <a:br>
              <a:rPr lang="fr-FR" sz="1800" dirty="0">
                <a:solidFill>
                  <a:srgbClr val="000510"/>
                </a:solidFill>
                <a:latin typeface="+mn-lt"/>
              </a:rPr>
            </a:br>
            <a:endParaRPr lang="fr-FR" sz="1800" dirty="0">
              <a:solidFill>
                <a:srgbClr val="000510"/>
              </a:solidFill>
              <a:latin typeface="+mn-lt"/>
            </a:endParaRPr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322345" y="1627384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228472" y="1142377"/>
            <a:ext cx="590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Messaging </a:t>
            </a:r>
            <a:r>
              <a:rPr lang="fr-FR" sz="2800" b="1" dirty="0" err="1">
                <a:solidFill>
                  <a:schemeClr val="bg1"/>
                </a:solidFill>
              </a:rPr>
              <a:t>Models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Google Shape;211;p34"/>
          <p:cNvSpPr txBox="1">
            <a:spLocks noGrp="1"/>
          </p:cNvSpPr>
          <p:nvPr>
            <p:ph type="title"/>
          </p:nvPr>
        </p:nvSpPr>
        <p:spPr>
          <a:xfrm>
            <a:off x="739455" y="186454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r-FR" dirty="0" err="1"/>
              <a:t>Acknowledgment</a:t>
            </a:r>
            <a:r>
              <a:rPr lang="fr-FR" dirty="0"/>
              <a:t> and </a:t>
            </a:r>
            <a:r>
              <a:rPr lang="fr-FR" dirty="0" err="1"/>
              <a:t>Redelivery</a:t>
            </a:r>
            <a:r>
              <a:rPr lang="fr-FR" dirty="0"/>
              <a:t> </a:t>
            </a:r>
            <a:r>
              <a:rPr lang="fr-FR" dirty="0" err="1"/>
              <a:t>Policies</a:t>
            </a:r>
            <a:endParaRPr dirty="0"/>
          </a:p>
        </p:txBody>
      </p:sp>
      <p:sp>
        <p:nvSpPr>
          <p:cNvPr id="56" name="Sous-titre 1"/>
          <p:cNvSpPr txBox="1">
            <a:spLocks noChangeArrowheads="1"/>
          </p:cNvSpPr>
          <p:nvPr/>
        </p:nvSpPr>
        <p:spPr bwMode="auto">
          <a:xfrm>
            <a:off x="1257667" y="2295285"/>
            <a:ext cx="611695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After receiving a message, the consumer must acknowledge it.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If not acknowledged within a timeout, the message is redelivered.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 err="1" smtClean="0"/>
              <a:t>Policies</a:t>
            </a:r>
            <a:r>
              <a:rPr lang="fr-FR" dirty="0" smtClean="0"/>
              <a:t>: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 smtClean="0"/>
          </a:p>
          <a:p>
            <a:pPr algn="just"/>
            <a:r>
              <a:rPr lang="en-US" dirty="0" smtClean="0"/>
              <a:t>    </a:t>
            </a:r>
            <a:r>
              <a:rPr lang="en-US" b="1" dirty="0" smtClean="0"/>
              <a:t>Auto ACK:</a:t>
            </a:r>
            <a:r>
              <a:rPr lang="en-US" dirty="0" smtClean="0"/>
              <a:t> Immediate acknowledgment upon receipt.</a:t>
            </a:r>
          </a:p>
          <a:p>
            <a:pPr algn="just"/>
            <a:r>
              <a:rPr lang="en-US" b="1" dirty="0"/>
              <a:t> </a:t>
            </a:r>
            <a:r>
              <a:rPr lang="en-US" b="1" dirty="0" smtClean="0"/>
              <a:t>   Manual ACK:</a:t>
            </a:r>
            <a:r>
              <a:rPr lang="en-US" dirty="0" smtClean="0"/>
              <a:t> Acknowledgment after successful processing.</a:t>
            </a:r>
          </a:p>
          <a:p>
            <a:pPr algn="just"/>
            <a:r>
              <a:rPr lang="en-US" b="1" dirty="0"/>
              <a:t> </a:t>
            </a:r>
            <a:r>
              <a:rPr lang="en-US" b="1" dirty="0" smtClean="0"/>
              <a:t>   Redelivery Delay:</a:t>
            </a:r>
            <a:r>
              <a:rPr lang="en-US" dirty="0" smtClean="0"/>
              <a:t> Wait time before a failed message is retried.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285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07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470535" y="2347838"/>
            <a:ext cx="6463325" cy="2497117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/>
            <a:r>
              <a:rPr lang="en-US" sz="4400" dirty="0"/>
              <a:t>MOM examples</a:t>
            </a:r>
            <a:endParaRPr lang="en-US" sz="4400" dirty="0">
              <a:latin typeface="+mj-l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553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1445204" y="1448187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5620484" y="-247258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445204" y="944633"/>
            <a:ext cx="68911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MOM examples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Sous-titre 1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4202" y="2350794"/>
            <a:ext cx="61169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b="1" dirty="0"/>
              <a:t>Apache Kafka: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stream-processing</a:t>
            </a:r>
            <a:r>
              <a:rPr lang="fr-FR" dirty="0"/>
              <a:t> </a:t>
            </a:r>
            <a:r>
              <a:rPr lang="fr-FR" dirty="0" err="1"/>
              <a:t>platform</a:t>
            </a:r>
            <a:r>
              <a:rPr lang="fr-FR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 err="1"/>
              <a:t>RabbitMQ</a:t>
            </a:r>
            <a:r>
              <a:rPr lang="fr-FR" b="1" dirty="0"/>
              <a:t>:</a:t>
            </a:r>
            <a:r>
              <a:rPr lang="fr-FR" dirty="0"/>
              <a:t> Open-source message broker for </a:t>
            </a:r>
            <a:r>
              <a:rPr lang="fr-FR" dirty="0" err="1"/>
              <a:t>both</a:t>
            </a:r>
            <a:r>
              <a:rPr lang="fr-FR" dirty="0"/>
              <a:t> P2P and Pub/</a:t>
            </a:r>
            <a:r>
              <a:rPr lang="fr-FR" dirty="0" err="1"/>
              <a:t>Sub</a:t>
            </a:r>
            <a:r>
              <a:rPr lang="fr-FR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 err="1"/>
              <a:t>ActiveMQ</a:t>
            </a:r>
            <a:r>
              <a:rPr lang="fr-FR" b="1" dirty="0"/>
              <a:t>:</a:t>
            </a:r>
            <a:r>
              <a:rPr lang="fr-FR" dirty="0"/>
              <a:t> Apache message broker </a:t>
            </a:r>
            <a:r>
              <a:rPr lang="fr-FR" dirty="0" err="1"/>
              <a:t>with</a:t>
            </a:r>
            <a:r>
              <a:rPr lang="fr-FR" dirty="0"/>
              <a:t> JMS support.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/>
              <a:t>Amazon SQS:</a:t>
            </a:r>
            <a:r>
              <a:rPr lang="fr-FR" dirty="0"/>
              <a:t> </a:t>
            </a:r>
            <a:r>
              <a:rPr lang="fr-FR" dirty="0" err="1"/>
              <a:t>Scalable</a:t>
            </a:r>
            <a:r>
              <a:rPr lang="fr-FR" dirty="0"/>
              <a:t> queue service on AWS.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/>
              <a:t>Azure Service Bus:</a:t>
            </a:r>
            <a:r>
              <a:rPr lang="fr-FR" dirty="0"/>
              <a:t> Microsoft </a:t>
            </a:r>
            <a:r>
              <a:rPr lang="fr-FR" dirty="0" err="1"/>
              <a:t>enterprise</a:t>
            </a:r>
            <a:r>
              <a:rPr lang="fr-FR" dirty="0"/>
              <a:t> messaging.</a:t>
            </a:r>
          </a:p>
          <a:p>
            <a:pPr marL="15240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382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08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470535" y="2347838"/>
            <a:ext cx="6463325" cy="2497117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/>
            <a:r>
              <a:rPr lang="en-US" sz="4400" dirty="0"/>
              <a:t>Use cases</a:t>
            </a: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137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Gener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784" y="1827067"/>
            <a:ext cx="4116705" cy="237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58" name="Google Shape;1158;p34"/>
          <p:cNvGrpSpPr/>
          <p:nvPr/>
        </p:nvGrpSpPr>
        <p:grpSpPr>
          <a:xfrm>
            <a:off x="1445204" y="1448187"/>
            <a:ext cx="3612325" cy="62394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5620484" y="-247258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-176459" y="1006243"/>
            <a:ext cx="5005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/>
            <a:r>
              <a:rPr lang="en-US" sz="2800" dirty="0">
                <a:solidFill>
                  <a:schemeClr val="bg1"/>
                </a:solidFill>
              </a:rPr>
              <a:t>Use cases</a:t>
            </a:r>
          </a:p>
        </p:txBody>
      </p:sp>
      <p:sp>
        <p:nvSpPr>
          <p:cNvPr id="55" name="Sous-titre 1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164867" y="2289017"/>
            <a:ext cx="342954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E-commerce order processing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Real-time analytics and monitoring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err="1"/>
              <a:t>IoT</a:t>
            </a:r>
            <a:r>
              <a:rPr lang="en-US" b="1" dirty="0"/>
              <a:t> data ingestion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Banking transactions and auditing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err="1"/>
              <a:t>Microservices</a:t>
            </a:r>
            <a:r>
              <a:rPr lang="en-US" b="1" dirty="0"/>
              <a:t> communication</a:t>
            </a:r>
            <a:endParaRPr lang="en-US" dirty="0"/>
          </a:p>
          <a:p>
            <a:pPr marL="15240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8856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09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490134" y="2366612"/>
            <a:ext cx="6371697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fr-FR" sz="4400" dirty="0" err="1" smtClean="0"/>
              <a:t>Advantages</a:t>
            </a:r>
            <a:r>
              <a:rPr lang="fr-FR" sz="4400" dirty="0"/>
              <a:t> &amp; Challenges</a:t>
            </a:r>
            <a:r>
              <a:rPr lang="fr-FR" sz="4400" dirty="0" smtClean="0"/>
              <a:t> </a:t>
            </a:r>
            <a:r>
              <a:rPr lang="fr-FR" sz="4400" dirty="0"/>
              <a:t>of MOM</a:t>
            </a:r>
            <a:r>
              <a:rPr lang="en-US" sz="4400" dirty="0">
                <a:latin typeface="+mj-lt"/>
              </a:rPr>
              <a:t/>
            </a:r>
            <a:br>
              <a:rPr lang="en-US" sz="4400" dirty="0">
                <a:latin typeface="+mj-lt"/>
              </a:rPr>
            </a:br>
            <a:endParaRPr sz="4400" dirty="0">
              <a:latin typeface="+mj-l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5544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871879" y="1858815"/>
            <a:ext cx="3612325" cy="192185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359942" y="1289930"/>
            <a:ext cx="64208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b="1" dirty="0" err="1" smtClean="0">
                <a:solidFill>
                  <a:schemeClr val="bg1"/>
                </a:solidFill>
              </a:rPr>
              <a:t>Advantages</a:t>
            </a:r>
            <a:r>
              <a:rPr lang="fr-FR" sz="2800" b="1" dirty="0"/>
              <a:t> </a:t>
            </a:r>
            <a:r>
              <a:rPr lang="fr-FR" sz="2800" b="1" dirty="0">
                <a:solidFill>
                  <a:schemeClr val="bg1"/>
                </a:solidFill>
              </a:rPr>
              <a:t>&amp; Challenges</a:t>
            </a:r>
            <a:r>
              <a:rPr lang="fr-FR" sz="2800" b="1" dirty="0" smtClean="0">
                <a:solidFill>
                  <a:schemeClr val="bg1"/>
                </a:solidFill>
              </a:rPr>
              <a:t> </a:t>
            </a:r>
            <a:r>
              <a:rPr lang="fr-FR" sz="2800" b="1" dirty="0">
                <a:solidFill>
                  <a:schemeClr val="bg1"/>
                </a:solidFill>
              </a:rPr>
              <a:t>of MOM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+mj-lt"/>
              </a:rPr>
            </a:br>
            <a:endParaRPr lang="en-US" sz="2800" b="1" dirty="0">
              <a:solidFill>
                <a:schemeClr val="bg1"/>
              </a:solidFill>
              <a:latin typeface="+mj-lt"/>
              <a:ea typeface="Montserrat"/>
              <a:cs typeface="Montserrat"/>
              <a:sym typeface="Montserrat"/>
            </a:endParaRPr>
          </a:p>
          <a:p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Sous-titre 1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00629" y="2179035"/>
            <a:ext cx="6116955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Loose coupling between components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Scalability and flexibility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Reliability and fault tolerance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Support for asynchronous operations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Enhanced system resilience</a:t>
            </a:r>
          </a:p>
          <a:p>
            <a:pPr marL="152400" indent="0"/>
            <a:endParaRPr lang="en-US" dirty="0"/>
          </a:p>
          <a:p>
            <a:pPr marL="152400" indent="0"/>
            <a:r>
              <a:rPr lang="en-US" b="1" dirty="0">
                <a:solidFill>
                  <a:schemeClr val="bg1"/>
                </a:solidFill>
              </a:rPr>
              <a:t>Challenges:</a:t>
            </a:r>
          </a:p>
          <a:p>
            <a:pPr marL="152400" indent="0"/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Complexity in management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Debugging and monitoring can be hard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Latency issues in large systems</a:t>
            </a:r>
          </a:p>
          <a:p>
            <a:pPr marL="15240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393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10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2598875" y="2347838"/>
            <a:ext cx="3946500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-US" sz="4400" dirty="0">
                <a:latin typeface="+mj-lt"/>
              </a:rPr>
              <a:t>Conclusion</a:t>
            </a:r>
            <a:br>
              <a:rPr lang="en-US" sz="4400" dirty="0">
                <a:latin typeface="+mj-lt"/>
              </a:rPr>
            </a:br>
            <a:endParaRPr sz="4400" dirty="0">
              <a:latin typeface="+mj-l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6362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1013504" y="1994857"/>
            <a:ext cx="3612325" cy="192185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934139" y="1477162"/>
            <a:ext cx="2441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Conclusion</a:t>
            </a:r>
            <a:endParaRPr lang="en-US" sz="2800" b="1" dirty="0">
              <a:solidFill>
                <a:schemeClr val="bg1"/>
              </a:solidFill>
              <a:latin typeface="+mj-l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Sous-titre 1"/>
          <p:cNvSpPr txBox="1">
            <a:spLocks noChangeArrowheads="1"/>
          </p:cNvSpPr>
          <p:nvPr/>
        </p:nvSpPr>
        <p:spPr bwMode="auto">
          <a:xfrm>
            <a:off x="1276792" y="2315328"/>
            <a:ext cx="61169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MOM is essential for building scalable, decoupled, and reliable distributed systems.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With various types and implementations, MOM provides robust solutions for modern application needs.</a:t>
            </a:r>
          </a:p>
          <a:p>
            <a:pPr marL="1524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1398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" name="Google Shape;1660;p48"/>
          <p:cNvSpPr txBox="1">
            <a:spLocks noGrp="1"/>
          </p:cNvSpPr>
          <p:nvPr>
            <p:ph type="title"/>
          </p:nvPr>
        </p:nvSpPr>
        <p:spPr>
          <a:xfrm>
            <a:off x="782850" y="556250"/>
            <a:ext cx="7578300" cy="5727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/>
            <a:r>
              <a:rPr lang="fr-FR" sz="4400" dirty="0" smtClean="0">
                <a:latin typeface="+mj-lt"/>
              </a:rPr>
              <a:t>T</a:t>
            </a:r>
            <a:r>
              <a:rPr lang="en" sz="4400" dirty="0" smtClean="0">
                <a:latin typeface="+mj-lt"/>
              </a:rPr>
              <a:t>hank u </a:t>
            </a:r>
            <a:r>
              <a:rPr lang="en" sz="4400" dirty="0">
                <a:latin typeface="+mj-lt"/>
              </a:rPr>
              <a:t>!</a:t>
            </a:r>
            <a:endParaRPr sz="4400" dirty="0">
              <a:latin typeface="+mj-lt"/>
            </a:endParaRPr>
          </a:p>
        </p:txBody>
      </p:sp>
      <p:grpSp>
        <p:nvGrpSpPr>
          <p:cNvPr id="1663" name="Google Shape;1663;p48"/>
          <p:cNvGrpSpPr/>
          <p:nvPr/>
        </p:nvGrpSpPr>
        <p:grpSpPr>
          <a:xfrm>
            <a:off x="3185642" y="2329310"/>
            <a:ext cx="2668029" cy="2153516"/>
            <a:chOff x="4572031" y="1415284"/>
            <a:chExt cx="2875341" cy="2319350"/>
          </a:xfrm>
        </p:grpSpPr>
        <p:grpSp>
          <p:nvGrpSpPr>
            <p:cNvPr id="1664" name="Google Shape;1664;p48"/>
            <p:cNvGrpSpPr/>
            <p:nvPr/>
          </p:nvGrpSpPr>
          <p:grpSpPr>
            <a:xfrm>
              <a:off x="4572031" y="1415284"/>
              <a:ext cx="2875341" cy="1993075"/>
              <a:chOff x="3665860" y="822037"/>
              <a:chExt cx="4758136" cy="3243937"/>
            </a:xfrm>
          </p:grpSpPr>
          <p:grpSp>
            <p:nvGrpSpPr>
              <p:cNvPr id="1665" name="Google Shape;1665;p48"/>
              <p:cNvGrpSpPr/>
              <p:nvPr/>
            </p:nvGrpSpPr>
            <p:grpSpPr>
              <a:xfrm>
                <a:off x="3665860" y="822037"/>
                <a:ext cx="4758136" cy="3243937"/>
                <a:chOff x="518725" y="252435"/>
                <a:chExt cx="6524250" cy="4448015"/>
              </a:xfrm>
            </p:grpSpPr>
            <p:sp>
              <p:nvSpPr>
                <p:cNvPr id="1666" name="Google Shape;1666;p48"/>
                <p:cNvSpPr/>
                <p:nvPr/>
              </p:nvSpPr>
              <p:spPr>
                <a:xfrm>
                  <a:off x="518725" y="4131625"/>
                  <a:ext cx="6524250" cy="56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970" h="22753" extrusionOk="0">
                      <a:moveTo>
                        <a:pt x="0" y="14846"/>
                      </a:moveTo>
                      <a:cubicBezTo>
                        <a:pt x="0" y="19169"/>
                        <a:pt x="4039" y="22753"/>
                        <a:pt x="8305" y="22753"/>
                      </a:cubicBezTo>
                      <a:lnTo>
                        <a:pt x="253120" y="22753"/>
                      </a:lnTo>
                      <a:cubicBezTo>
                        <a:pt x="257443" y="22696"/>
                        <a:pt x="260913" y="19169"/>
                        <a:pt x="260970" y="14846"/>
                      </a:cubicBezTo>
                      <a:lnTo>
                        <a:pt x="26097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7" name="Google Shape;1667;p48"/>
                <p:cNvSpPr/>
                <p:nvPr/>
              </p:nvSpPr>
              <p:spPr>
                <a:xfrm>
                  <a:off x="518725" y="252435"/>
                  <a:ext cx="6524250" cy="389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970" h="155741" extrusionOk="0">
                      <a:moveTo>
                        <a:pt x="249594" y="9954"/>
                      </a:moveTo>
                      <a:lnTo>
                        <a:pt x="249594" y="144364"/>
                      </a:lnTo>
                      <a:lnTo>
                        <a:pt x="11376" y="144364"/>
                      </a:lnTo>
                      <a:lnTo>
                        <a:pt x="11376" y="9954"/>
                      </a:lnTo>
                      <a:close/>
                      <a:moveTo>
                        <a:pt x="8305" y="0"/>
                      </a:moveTo>
                      <a:cubicBezTo>
                        <a:pt x="4039" y="0"/>
                        <a:pt x="0" y="2844"/>
                        <a:pt x="0" y="7110"/>
                      </a:cubicBezTo>
                      <a:lnTo>
                        <a:pt x="0" y="155740"/>
                      </a:lnTo>
                      <a:lnTo>
                        <a:pt x="260970" y="155740"/>
                      </a:lnTo>
                      <a:lnTo>
                        <a:pt x="260970" y="7110"/>
                      </a:lnTo>
                      <a:cubicBezTo>
                        <a:pt x="260970" y="2844"/>
                        <a:pt x="257386" y="0"/>
                        <a:pt x="25312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 w="9525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68" name="Google Shape;1668;p48"/>
              <p:cNvSpPr/>
              <p:nvPr/>
            </p:nvSpPr>
            <p:spPr>
              <a:xfrm>
                <a:off x="5947879" y="3761397"/>
                <a:ext cx="194076" cy="166189"/>
              </a:xfrm>
              <a:custGeom>
                <a:avLst/>
                <a:gdLst/>
                <a:ahLst/>
                <a:cxnLst/>
                <a:rect l="l" t="t" r="r" b="b"/>
                <a:pathLst>
                  <a:path w="10627" h="9100" extrusionOk="0">
                    <a:moveTo>
                      <a:pt x="6092" y="0"/>
                    </a:moveTo>
                    <a:cubicBezTo>
                      <a:pt x="2020" y="0"/>
                      <a:pt x="0" y="4900"/>
                      <a:pt x="2881" y="7747"/>
                    </a:cubicBezTo>
                    <a:cubicBezTo>
                      <a:pt x="3804" y="8681"/>
                      <a:pt x="4944" y="9100"/>
                      <a:pt x="6063" y="9100"/>
                    </a:cubicBezTo>
                    <a:cubicBezTo>
                      <a:pt x="8391" y="9100"/>
                      <a:pt x="10627" y="7286"/>
                      <a:pt x="10627" y="4536"/>
                    </a:cubicBezTo>
                    <a:cubicBezTo>
                      <a:pt x="10627" y="2020"/>
                      <a:pt x="8608" y="0"/>
                      <a:pt x="609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69" name="Google Shape;1669;p48"/>
            <p:cNvSpPr/>
            <p:nvPr/>
          </p:nvSpPr>
          <p:spPr>
            <a:xfrm>
              <a:off x="5498920" y="3408361"/>
              <a:ext cx="1040944" cy="326273"/>
            </a:xfrm>
            <a:custGeom>
              <a:avLst/>
              <a:gdLst/>
              <a:ahLst/>
              <a:cxnLst/>
              <a:rect l="l" t="t" r="r" b="b"/>
              <a:pathLst>
                <a:path w="94481" h="29125" extrusionOk="0">
                  <a:moveTo>
                    <a:pt x="79805" y="18317"/>
                  </a:moveTo>
                  <a:cubicBezTo>
                    <a:pt x="74117" y="12515"/>
                    <a:pt x="73889" y="1"/>
                    <a:pt x="73889" y="1"/>
                  </a:cubicBezTo>
                  <a:lnTo>
                    <a:pt x="20592" y="1"/>
                  </a:lnTo>
                  <a:cubicBezTo>
                    <a:pt x="20592" y="1"/>
                    <a:pt x="20364" y="12515"/>
                    <a:pt x="14676" y="18317"/>
                  </a:cubicBezTo>
                  <a:cubicBezTo>
                    <a:pt x="8931" y="24175"/>
                    <a:pt x="1" y="29124"/>
                    <a:pt x="15529" y="29124"/>
                  </a:cubicBezTo>
                  <a:lnTo>
                    <a:pt x="78952" y="29124"/>
                  </a:lnTo>
                  <a:cubicBezTo>
                    <a:pt x="94480" y="29124"/>
                    <a:pt x="85493" y="24175"/>
                    <a:pt x="79805" y="18317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1" name="Google Shape;1671;p48"/>
          <p:cNvGrpSpPr/>
          <p:nvPr/>
        </p:nvGrpSpPr>
        <p:grpSpPr>
          <a:xfrm rot="5400000" flipH="1">
            <a:off x="5400786" y="2700427"/>
            <a:ext cx="1462404" cy="2102720"/>
            <a:chOff x="2498107" y="1080675"/>
            <a:chExt cx="2074038" cy="2982158"/>
          </a:xfrm>
        </p:grpSpPr>
        <p:sp>
          <p:nvSpPr>
            <p:cNvPr id="1672" name="Google Shape;1672;p48"/>
            <p:cNvSpPr/>
            <p:nvPr/>
          </p:nvSpPr>
          <p:spPr>
            <a:xfrm>
              <a:off x="2498107" y="1080675"/>
              <a:ext cx="2074038" cy="2982158"/>
            </a:xfrm>
            <a:custGeom>
              <a:avLst/>
              <a:gdLst/>
              <a:ahLst/>
              <a:cxnLst/>
              <a:rect l="l" t="t" r="r" b="b"/>
              <a:pathLst>
                <a:path w="160747" h="208725" extrusionOk="0">
                  <a:moveTo>
                    <a:pt x="144239" y="18365"/>
                  </a:moveTo>
                  <a:lnTo>
                    <a:pt x="144239" y="190978"/>
                  </a:lnTo>
                  <a:lnTo>
                    <a:pt x="15992" y="190978"/>
                  </a:lnTo>
                  <a:lnTo>
                    <a:pt x="15992" y="18365"/>
                  </a:lnTo>
                  <a:close/>
                  <a:moveTo>
                    <a:pt x="8460" y="0"/>
                  </a:moveTo>
                  <a:cubicBezTo>
                    <a:pt x="3817" y="0"/>
                    <a:pt x="0" y="3818"/>
                    <a:pt x="0" y="8460"/>
                  </a:cubicBezTo>
                  <a:lnTo>
                    <a:pt x="0" y="200264"/>
                  </a:lnTo>
                  <a:cubicBezTo>
                    <a:pt x="0" y="204907"/>
                    <a:pt x="3817" y="208725"/>
                    <a:pt x="8460" y="208725"/>
                  </a:cubicBezTo>
                  <a:lnTo>
                    <a:pt x="152390" y="208725"/>
                  </a:lnTo>
                  <a:cubicBezTo>
                    <a:pt x="157033" y="208725"/>
                    <a:pt x="160747" y="204907"/>
                    <a:pt x="160747" y="200264"/>
                  </a:cubicBezTo>
                  <a:lnTo>
                    <a:pt x="160747" y="8460"/>
                  </a:lnTo>
                  <a:cubicBezTo>
                    <a:pt x="160747" y="3818"/>
                    <a:pt x="157033" y="0"/>
                    <a:pt x="15239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48"/>
            <p:cNvSpPr/>
            <p:nvPr/>
          </p:nvSpPr>
          <p:spPr>
            <a:xfrm>
              <a:off x="3469185" y="3874439"/>
              <a:ext cx="131700" cy="131700"/>
            </a:xfrm>
            <a:prstGeom prst="ellipse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5" name="Google Shape;1675;p48"/>
          <p:cNvGrpSpPr/>
          <p:nvPr/>
        </p:nvGrpSpPr>
        <p:grpSpPr>
          <a:xfrm rot="-5400000">
            <a:off x="2388004" y="3169823"/>
            <a:ext cx="885582" cy="1740226"/>
            <a:chOff x="4571999" y="1621825"/>
            <a:chExt cx="1371719" cy="2695518"/>
          </a:xfrm>
        </p:grpSpPr>
        <p:sp>
          <p:nvSpPr>
            <p:cNvPr id="1676" name="Google Shape;1676;p48"/>
            <p:cNvSpPr/>
            <p:nvPr/>
          </p:nvSpPr>
          <p:spPr>
            <a:xfrm>
              <a:off x="4571999" y="1621825"/>
              <a:ext cx="1371719" cy="2695518"/>
            </a:xfrm>
            <a:custGeom>
              <a:avLst/>
              <a:gdLst/>
              <a:ahLst/>
              <a:cxnLst/>
              <a:rect l="l" t="t" r="r" b="b"/>
              <a:pathLst>
                <a:path w="95757" h="202823" extrusionOk="0">
                  <a:moveTo>
                    <a:pt x="55823" y="15602"/>
                  </a:moveTo>
                  <a:cubicBezTo>
                    <a:pt x="56968" y="15602"/>
                    <a:pt x="57970" y="16604"/>
                    <a:pt x="57970" y="17749"/>
                  </a:cubicBezTo>
                  <a:lnTo>
                    <a:pt x="57970" y="17892"/>
                  </a:lnTo>
                  <a:cubicBezTo>
                    <a:pt x="57970" y="19037"/>
                    <a:pt x="56968" y="20039"/>
                    <a:pt x="55823" y="20039"/>
                  </a:cubicBezTo>
                  <a:lnTo>
                    <a:pt x="41080" y="20039"/>
                  </a:lnTo>
                  <a:cubicBezTo>
                    <a:pt x="39935" y="20039"/>
                    <a:pt x="38933" y="19037"/>
                    <a:pt x="38933" y="17892"/>
                  </a:cubicBezTo>
                  <a:lnTo>
                    <a:pt x="38933" y="17749"/>
                  </a:lnTo>
                  <a:cubicBezTo>
                    <a:pt x="38933" y="16604"/>
                    <a:pt x="39935" y="15602"/>
                    <a:pt x="41080" y="15602"/>
                  </a:cubicBezTo>
                  <a:close/>
                  <a:moveTo>
                    <a:pt x="89173" y="28913"/>
                  </a:moveTo>
                  <a:lnTo>
                    <a:pt x="89173" y="173909"/>
                  </a:lnTo>
                  <a:lnTo>
                    <a:pt x="7729" y="173909"/>
                  </a:lnTo>
                  <a:lnTo>
                    <a:pt x="7729" y="28913"/>
                  </a:lnTo>
                  <a:close/>
                  <a:moveTo>
                    <a:pt x="13598" y="0"/>
                  </a:moveTo>
                  <a:cubicBezTo>
                    <a:pt x="6012" y="0"/>
                    <a:pt x="0" y="6155"/>
                    <a:pt x="0" y="13598"/>
                  </a:cubicBezTo>
                  <a:lnTo>
                    <a:pt x="0" y="189225"/>
                  </a:lnTo>
                  <a:cubicBezTo>
                    <a:pt x="0" y="196811"/>
                    <a:pt x="6012" y="202823"/>
                    <a:pt x="13598" y="202823"/>
                  </a:cubicBezTo>
                  <a:lnTo>
                    <a:pt x="82159" y="202823"/>
                  </a:lnTo>
                  <a:cubicBezTo>
                    <a:pt x="89745" y="202823"/>
                    <a:pt x="95757" y="196811"/>
                    <a:pt x="95757" y="189225"/>
                  </a:cubicBezTo>
                  <a:lnTo>
                    <a:pt x="95757" y="13598"/>
                  </a:lnTo>
                  <a:cubicBezTo>
                    <a:pt x="95757" y="6155"/>
                    <a:pt x="89745" y="0"/>
                    <a:pt x="82159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48"/>
            <p:cNvSpPr/>
            <p:nvPr/>
          </p:nvSpPr>
          <p:spPr>
            <a:xfrm>
              <a:off x="5167368" y="4029075"/>
              <a:ext cx="180900" cy="180900"/>
            </a:xfrm>
            <a:prstGeom prst="ellipse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8" name="Google Shape;1678;p48"/>
          <p:cNvGrpSpPr/>
          <p:nvPr/>
        </p:nvGrpSpPr>
        <p:grpSpPr>
          <a:xfrm>
            <a:off x="2335050" y="1069304"/>
            <a:ext cx="4473900" cy="192184"/>
            <a:chOff x="2363547" y="1069304"/>
            <a:chExt cx="4473900" cy="192184"/>
          </a:xfrm>
        </p:grpSpPr>
        <p:grpSp>
          <p:nvGrpSpPr>
            <p:cNvPr id="1679" name="Google Shape;1679;p48"/>
            <p:cNvGrpSpPr/>
            <p:nvPr/>
          </p:nvGrpSpPr>
          <p:grpSpPr>
            <a:xfrm>
              <a:off x="2363547" y="1069304"/>
              <a:ext cx="4416900" cy="192184"/>
              <a:chOff x="2335097" y="1069304"/>
              <a:chExt cx="4416900" cy="192184"/>
            </a:xfrm>
          </p:grpSpPr>
          <p:sp>
            <p:nvSpPr>
              <p:cNvPr id="1680" name="Google Shape;1680;p48"/>
              <p:cNvSpPr/>
              <p:nvPr/>
            </p:nvSpPr>
            <p:spPr>
              <a:xfrm rot="-2700000" flipH="1">
                <a:off x="3212640" y="1097509"/>
                <a:ext cx="136016" cy="13577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194" extrusionOk="0">
                    <a:moveTo>
                      <a:pt x="6160" y="0"/>
                    </a:moveTo>
                    <a:lnTo>
                      <a:pt x="0" y="6149"/>
                    </a:lnTo>
                    <a:lnTo>
                      <a:pt x="1395" y="6194"/>
                    </a:lnTo>
                    <a:lnTo>
                      <a:pt x="6205" y="1384"/>
                    </a:lnTo>
                    <a:lnTo>
                      <a:pt x="616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681" name="Google Shape;1681;p48"/>
              <p:cNvCxnSpPr>
                <a:stCxn id="1682" idx="6"/>
                <a:endCxn id="1683" idx="2"/>
              </p:cNvCxnSpPr>
              <p:nvPr/>
            </p:nvCxnSpPr>
            <p:spPr>
              <a:xfrm rot="10800000">
                <a:off x="2392097" y="1164417"/>
                <a:ext cx="43599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683" name="Google Shape;1683;p48"/>
              <p:cNvSpPr/>
              <p:nvPr/>
            </p:nvSpPr>
            <p:spPr>
              <a:xfrm flipH="1">
                <a:off x="2335097" y="1135917"/>
                <a:ext cx="57000" cy="57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82" name="Google Shape;1682;p48"/>
            <p:cNvSpPr/>
            <p:nvPr/>
          </p:nvSpPr>
          <p:spPr>
            <a:xfrm flipH="1">
              <a:off x="6780447" y="11359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684" name="Google Shape;1684;p48"/>
          <p:cNvCxnSpPr/>
          <p:nvPr/>
        </p:nvCxnSpPr>
        <p:spPr>
          <a:xfrm rot="10800000">
            <a:off x="1767450" y="4482944"/>
            <a:ext cx="56091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005972" y="2347838"/>
            <a:ext cx="7417775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algn="ctr"/>
            <a:r>
              <a:rPr lang="fr-FR" sz="4400" dirty="0"/>
              <a:t>Introduction to Middleware</a:t>
            </a: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272943" y="1756178"/>
            <a:ext cx="7384674" cy="2062772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en-US" sz="1600" dirty="0"/>
              <a:t>Middleware is software that sits between the operating system and applications to facilitate communication and data exchange. It handles tasks like integration, authentication, and data management. Examples include Kafka, </a:t>
            </a:r>
            <a:r>
              <a:rPr lang="en-US" sz="1600" dirty="0" err="1"/>
              <a:t>RabbitMQ</a:t>
            </a:r>
            <a:r>
              <a:rPr lang="en-US" sz="1600" dirty="0"/>
              <a:t>, </a:t>
            </a:r>
            <a:r>
              <a:rPr lang="en-US" sz="1600" dirty="0" err="1"/>
              <a:t>gRPC</a:t>
            </a:r>
            <a:r>
              <a:rPr lang="en-US" sz="1600" dirty="0"/>
              <a:t>, and </a:t>
            </a:r>
            <a:r>
              <a:rPr lang="en-US" sz="1600" dirty="0" smtClean="0"/>
              <a:t>Express.js</a:t>
            </a:r>
            <a:r>
              <a:rPr lang="ar-DZ" sz="1600" dirty="0" smtClean="0"/>
              <a:t>.</a:t>
            </a:r>
            <a:endParaRPr lang="en-US" sz="1600" dirty="0"/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459378" y="1377512"/>
            <a:ext cx="3612325" cy="192185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ZoneTexte 3"/>
          <p:cNvSpPr txBox="1"/>
          <p:nvPr/>
        </p:nvSpPr>
        <p:spPr>
          <a:xfrm>
            <a:off x="1263345" y="1030209"/>
            <a:ext cx="5032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Introduction to Middleware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02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439694" y="2347838"/>
            <a:ext cx="6395077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/>
            <a:r>
              <a:rPr lang="fr-FR" sz="4400" dirty="0" err="1"/>
              <a:t>What</a:t>
            </a:r>
            <a:r>
              <a:rPr lang="fr-FR" sz="4400" dirty="0"/>
              <a:t> </a:t>
            </a:r>
            <a:r>
              <a:rPr lang="fr-FR" sz="4400" dirty="0" err="1"/>
              <a:t>is</a:t>
            </a:r>
            <a:r>
              <a:rPr lang="fr-FR" sz="4400" dirty="0"/>
              <a:t> Message-</a:t>
            </a:r>
            <a:r>
              <a:rPr lang="fr-FR" sz="4400" dirty="0" err="1"/>
              <a:t>Oriented</a:t>
            </a:r>
            <a:r>
              <a:rPr lang="fr-FR" sz="4400" dirty="0"/>
              <a:t> Middleware?</a:t>
            </a: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9945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p34"/>
          <p:cNvSpPr txBox="1">
            <a:spLocks noGrp="1"/>
          </p:cNvSpPr>
          <p:nvPr>
            <p:ph type="subTitle" idx="1"/>
          </p:nvPr>
        </p:nvSpPr>
        <p:spPr>
          <a:xfrm>
            <a:off x="1206481" y="2145831"/>
            <a:ext cx="7567868" cy="167141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en-US" sz="1400" dirty="0"/>
              <a:t>Message-Oriented Middleware (MOM) allows applications to communicate asynchronously by sending messages via </a:t>
            </a:r>
            <a:r>
              <a:rPr lang="en-US" sz="1400" dirty="0" smtClean="0"/>
              <a:t>queues. </a:t>
            </a:r>
            <a:r>
              <a:rPr lang="en-US" sz="1400" dirty="0"/>
              <a:t>It ensures reliable delivery, decouples services, and supports scalable, event-driven architectures.</a:t>
            </a:r>
            <a:endParaRPr lang="en-US" sz="1400" dirty="0"/>
          </a:p>
        </p:txBody>
      </p:sp>
      <p:grpSp>
        <p:nvGrpSpPr>
          <p:cNvPr id="1158" name="Google Shape;1158;p34"/>
          <p:cNvGrpSpPr/>
          <p:nvPr/>
        </p:nvGrpSpPr>
        <p:grpSpPr>
          <a:xfrm>
            <a:off x="1192799" y="1892418"/>
            <a:ext cx="3612325" cy="192185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045815" y="1450107"/>
            <a:ext cx="67177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/>
            <a:r>
              <a:rPr lang="fr-FR" sz="2800" dirty="0" err="1">
                <a:solidFill>
                  <a:schemeClr val="bg1"/>
                </a:solidFill>
              </a:rPr>
              <a:t>What</a:t>
            </a:r>
            <a:r>
              <a:rPr lang="fr-FR" sz="2800" dirty="0">
                <a:solidFill>
                  <a:schemeClr val="bg1"/>
                </a:solidFill>
              </a:rPr>
              <a:t> </a:t>
            </a:r>
            <a:r>
              <a:rPr lang="fr-FR" sz="2800" dirty="0" err="1">
                <a:solidFill>
                  <a:schemeClr val="bg1"/>
                </a:solidFill>
              </a:rPr>
              <a:t>is</a:t>
            </a:r>
            <a:r>
              <a:rPr lang="fr-FR" sz="2800" dirty="0">
                <a:solidFill>
                  <a:schemeClr val="bg1"/>
                </a:solidFill>
              </a:rPr>
              <a:t> Message-</a:t>
            </a:r>
            <a:r>
              <a:rPr lang="fr-FR" sz="2800" dirty="0" err="1">
                <a:solidFill>
                  <a:schemeClr val="bg1"/>
                </a:solidFill>
              </a:rPr>
              <a:t>Oriented</a:t>
            </a:r>
            <a:r>
              <a:rPr lang="fr-FR" sz="2800" dirty="0">
                <a:solidFill>
                  <a:schemeClr val="bg1"/>
                </a:solidFill>
              </a:rPr>
              <a:t> Middleware?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6403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03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966788" y="2347838"/>
            <a:ext cx="6989034" cy="1229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fr-FR" sz="4400" dirty="0"/>
              <a:t>Keys concepts in MOM</a:t>
            </a:r>
            <a:endParaRPr sz="4400" dirty="0">
              <a:latin typeface="+mj-l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3032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8" name="Google Shape;1158;p34"/>
          <p:cNvGrpSpPr/>
          <p:nvPr/>
        </p:nvGrpSpPr>
        <p:grpSpPr>
          <a:xfrm>
            <a:off x="1623559" y="1209683"/>
            <a:ext cx="3612325" cy="192185"/>
            <a:chOff x="4788672" y="2177404"/>
            <a:chExt cx="3612325" cy="192185"/>
          </a:xfrm>
        </p:grpSpPr>
        <p:sp>
          <p:nvSpPr>
            <p:cNvPr id="1159" name="Google Shape;1159;p34"/>
            <p:cNvSpPr/>
            <p:nvPr/>
          </p:nvSpPr>
          <p:spPr>
            <a:xfrm rot="-2700000" flipH="1">
              <a:off x="77081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60" name="Google Shape;1160;p34"/>
            <p:cNvCxnSpPr>
              <a:stCxn id="1161" idx="6"/>
              <a:endCxn id="1162" idx="2"/>
            </p:cNvCxnSpPr>
            <p:nvPr/>
          </p:nvCxnSpPr>
          <p:spPr>
            <a:xfrm rot="10800000">
              <a:off x="4845697" y="2272517"/>
              <a:ext cx="34983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62" name="Google Shape;1162;p34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4"/>
            <p:cNvSpPr/>
            <p:nvPr/>
          </p:nvSpPr>
          <p:spPr>
            <a:xfrm flipH="1">
              <a:off x="8343997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3" name="Google Shape;1163;p34"/>
          <p:cNvGrpSpPr/>
          <p:nvPr/>
        </p:nvGrpSpPr>
        <p:grpSpPr>
          <a:xfrm rot="10800000">
            <a:off x="2460069" y="-714219"/>
            <a:ext cx="1803578" cy="1592367"/>
            <a:chOff x="-4912150" y="-393637"/>
            <a:chExt cx="2057000" cy="1816112"/>
          </a:xfrm>
        </p:grpSpPr>
        <p:sp>
          <p:nvSpPr>
            <p:cNvPr id="1164" name="Google Shape;1164;p34"/>
            <p:cNvSpPr/>
            <p:nvPr/>
          </p:nvSpPr>
          <p:spPr>
            <a:xfrm>
              <a:off x="-4604150" y="-280425"/>
              <a:ext cx="858750" cy="1117575"/>
            </a:xfrm>
            <a:custGeom>
              <a:avLst/>
              <a:gdLst/>
              <a:ahLst/>
              <a:cxnLst/>
              <a:rect l="l" t="t" r="r" b="b"/>
              <a:pathLst>
                <a:path w="34350" h="44703" extrusionOk="0">
                  <a:moveTo>
                    <a:pt x="34205" y="1"/>
                  </a:moveTo>
                  <a:cubicBezTo>
                    <a:pt x="34169" y="1"/>
                    <a:pt x="34132" y="15"/>
                    <a:pt x="34104" y="43"/>
                  </a:cubicBezTo>
                  <a:lnTo>
                    <a:pt x="23425" y="10722"/>
                  </a:lnTo>
                  <a:cubicBezTo>
                    <a:pt x="23402" y="10745"/>
                    <a:pt x="23391" y="10778"/>
                    <a:pt x="23391" y="10823"/>
                  </a:cubicBezTo>
                  <a:lnTo>
                    <a:pt x="23391" y="21168"/>
                  </a:lnTo>
                  <a:lnTo>
                    <a:pt x="90" y="44468"/>
                  </a:lnTo>
                  <a:cubicBezTo>
                    <a:pt x="1" y="44558"/>
                    <a:pt x="68" y="44703"/>
                    <a:pt x="191" y="44703"/>
                  </a:cubicBezTo>
                  <a:cubicBezTo>
                    <a:pt x="224" y="44703"/>
                    <a:pt x="258" y="44692"/>
                    <a:pt x="291" y="44669"/>
                  </a:cubicBezTo>
                  <a:lnTo>
                    <a:pt x="23626" y="21324"/>
                  </a:lnTo>
                  <a:cubicBezTo>
                    <a:pt x="23648" y="21301"/>
                    <a:pt x="23670" y="21257"/>
                    <a:pt x="23670" y="21223"/>
                  </a:cubicBezTo>
                  <a:lnTo>
                    <a:pt x="23670" y="10879"/>
                  </a:lnTo>
                  <a:lnTo>
                    <a:pt x="34305" y="244"/>
                  </a:lnTo>
                  <a:cubicBezTo>
                    <a:pt x="34350" y="188"/>
                    <a:pt x="34350" y="98"/>
                    <a:pt x="34305" y="43"/>
                  </a:cubicBezTo>
                  <a:cubicBezTo>
                    <a:pt x="34277" y="15"/>
                    <a:pt x="34241" y="1"/>
                    <a:pt x="34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-3780300" y="-305525"/>
              <a:ext cx="62525" cy="57000"/>
            </a:xfrm>
            <a:custGeom>
              <a:avLst/>
              <a:gdLst/>
              <a:ahLst/>
              <a:cxnLst/>
              <a:rect l="l" t="t" r="r" b="b"/>
              <a:pathLst>
                <a:path w="2501" h="2280" extrusionOk="0">
                  <a:moveTo>
                    <a:pt x="1248" y="0"/>
                  </a:moveTo>
                  <a:cubicBezTo>
                    <a:pt x="738" y="0"/>
                    <a:pt x="270" y="354"/>
                    <a:pt x="146" y="879"/>
                  </a:cubicBezTo>
                  <a:cubicBezTo>
                    <a:pt x="1" y="1493"/>
                    <a:pt x="380" y="2107"/>
                    <a:pt x="994" y="2252"/>
                  </a:cubicBezTo>
                  <a:cubicBezTo>
                    <a:pt x="1077" y="2270"/>
                    <a:pt x="1161" y="2279"/>
                    <a:pt x="1243" y="2279"/>
                  </a:cubicBezTo>
                  <a:cubicBezTo>
                    <a:pt x="1757" y="2279"/>
                    <a:pt x="2231" y="1933"/>
                    <a:pt x="2356" y="1404"/>
                  </a:cubicBezTo>
                  <a:cubicBezTo>
                    <a:pt x="2501" y="790"/>
                    <a:pt x="2121" y="176"/>
                    <a:pt x="1507" y="31"/>
                  </a:cubicBezTo>
                  <a:cubicBezTo>
                    <a:pt x="1421" y="10"/>
                    <a:pt x="1334" y="0"/>
                    <a:pt x="1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-4199050" y="281125"/>
              <a:ext cx="155150" cy="154850"/>
            </a:xfrm>
            <a:custGeom>
              <a:avLst/>
              <a:gdLst/>
              <a:ahLst/>
              <a:cxnLst/>
              <a:rect l="l" t="t" r="r" b="b"/>
              <a:pathLst>
                <a:path w="6206" h="6194" extrusionOk="0">
                  <a:moveTo>
                    <a:pt x="6149" y="0"/>
                  </a:moveTo>
                  <a:lnTo>
                    <a:pt x="1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-4514575" y="97000"/>
              <a:ext cx="740775" cy="896950"/>
            </a:xfrm>
            <a:custGeom>
              <a:avLst/>
              <a:gdLst/>
              <a:ahLst/>
              <a:cxnLst/>
              <a:rect l="l" t="t" r="r" b="b"/>
              <a:pathLst>
                <a:path w="29631" h="35878" extrusionOk="0">
                  <a:moveTo>
                    <a:pt x="29432" y="0"/>
                  </a:moveTo>
                  <a:cubicBezTo>
                    <a:pt x="29400" y="0"/>
                    <a:pt x="29367" y="13"/>
                    <a:pt x="29338" y="44"/>
                  </a:cubicBezTo>
                  <a:lnTo>
                    <a:pt x="23402" y="5981"/>
                  </a:lnTo>
                  <a:cubicBezTo>
                    <a:pt x="23368" y="6004"/>
                    <a:pt x="23357" y="6037"/>
                    <a:pt x="23357" y="6082"/>
                  </a:cubicBezTo>
                  <a:lnTo>
                    <a:pt x="23357" y="12342"/>
                  </a:lnTo>
                  <a:lnTo>
                    <a:pt x="56" y="35643"/>
                  </a:lnTo>
                  <a:cubicBezTo>
                    <a:pt x="0" y="35699"/>
                    <a:pt x="0" y="35777"/>
                    <a:pt x="56" y="35833"/>
                  </a:cubicBezTo>
                  <a:cubicBezTo>
                    <a:pt x="89" y="35866"/>
                    <a:pt x="123" y="35877"/>
                    <a:pt x="156" y="35877"/>
                  </a:cubicBezTo>
                  <a:cubicBezTo>
                    <a:pt x="190" y="35877"/>
                    <a:pt x="234" y="35866"/>
                    <a:pt x="257" y="35844"/>
                  </a:cubicBezTo>
                  <a:lnTo>
                    <a:pt x="23591" y="12498"/>
                  </a:lnTo>
                  <a:cubicBezTo>
                    <a:pt x="23625" y="12476"/>
                    <a:pt x="23636" y="12443"/>
                    <a:pt x="23636" y="12398"/>
                  </a:cubicBezTo>
                  <a:lnTo>
                    <a:pt x="23636" y="6137"/>
                  </a:lnTo>
                  <a:lnTo>
                    <a:pt x="29528" y="234"/>
                  </a:lnTo>
                  <a:cubicBezTo>
                    <a:pt x="29631" y="140"/>
                    <a:pt x="29537" y="0"/>
                    <a:pt x="294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-3809300" y="72075"/>
              <a:ext cx="61400" cy="56825"/>
            </a:xfrm>
            <a:custGeom>
              <a:avLst/>
              <a:gdLst/>
              <a:ahLst/>
              <a:cxnLst/>
              <a:rect l="l" t="t" r="r" b="b"/>
              <a:pathLst>
                <a:path w="2456" h="2273" extrusionOk="0">
                  <a:moveTo>
                    <a:pt x="1225" y="0"/>
                  </a:moveTo>
                  <a:cubicBezTo>
                    <a:pt x="680" y="0"/>
                    <a:pt x="191" y="399"/>
                    <a:pt x="101" y="952"/>
                  </a:cubicBezTo>
                  <a:cubicBezTo>
                    <a:pt x="0" y="1577"/>
                    <a:pt x="424" y="2157"/>
                    <a:pt x="1049" y="2258"/>
                  </a:cubicBezTo>
                  <a:cubicBezTo>
                    <a:pt x="1111" y="2268"/>
                    <a:pt x="1173" y="2273"/>
                    <a:pt x="1233" y="2273"/>
                  </a:cubicBezTo>
                  <a:cubicBezTo>
                    <a:pt x="1775" y="2273"/>
                    <a:pt x="2254" y="1882"/>
                    <a:pt x="2344" y="1320"/>
                  </a:cubicBezTo>
                  <a:cubicBezTo>
                    <a:pt x="2455" y="707"/>
                    <a:pt x="2031" y="115"/>
                    <a:pt x="1406" y="15"/>
                  </a:cubicBezTo>
                  <a:cubicBezTo>
                    <a:pt x="1346" y="5"/>
                    <a:pt x="1285" y="0"/>
                    <a:pt x="12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-4203525" y="-330075"/>
              <a:ext cx="275400" cy="273925"/>
            </a:xfrm>
            <a:custGeom>
              <a:avLst/>
              <a:gdLst/>
              <a:ahLst/>
              <a:cxnLst/>
              <a:rect l="l" t="t" r="r" b="b"/>
              <a:pathLst>
                <a:path w="11016" h="10957" extrusionOk="0">
                  <a:moveTo>
                    <a:pt x="10859" y="0"/>
                  </a:moveTo>
                  <a:cubicBezTo>
                    <a:pt x="10823" y="0"/>
                    <a:pt x="10787" y="14"/>
                    <a:pt x="10759" y="42"/>
                  </a:cubicBezTo>
                  <a:lnTo>
                    <a:pt x="90" y="10711"/>
                  </a:lnTo>
                  <a:cubicBezTo>
                    <a:pt x="1" y="10800"/>
                    <a:pt x="57" y="10956"/>
                    <a:pt x="180" y="10956"/>
                  </a:cubicBezTo>
                  <a:cubicBezTo>
                    <a:pt x="224" y="10956"/>
                    <a:pt x="258" y="10934"/>
                    <a:pt x="280" y="10912"/>
                  </a:cubicBezTo>
                  <a:lnTo>
                    <a:pt x="10960" y="243"/>
                  </a:lnTo>
                  <a:cubicBezTo>
                    <a:pt x="11015" y="187"/>
                    <a:pt x="11015" y="98"/>
                    <a:pt x="10960" y="42"/>
                  </a:cubicBezTo>
                  <a:cubicBezTo>
                    <a:pt x="10932" y="14"/>
                    <a:pt x="10895" y="0"/>
                    <a:pt x="108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-3964425" y="-355100"/>
              <a:ext cx="64750" cy="56950"/>
            </a:xfrm>
            <a:custGeom>
              <a:avLst/>
              <a:gdLst/>
              <a:ahLst/>
              <a:cxnLst/>
              <a:rect l="l" t="t" r="r" b="b"/>
              <a:pathLst>
                <a:path w="2590" h="2278" extrusionOk="0">
                  <a:moveTo>
                    <a:pt x="1285" y="1"/>
                  </a:moveTo>
                  <a:cubicBezTo>
                    <a:pt x="1143" y="1"/>
                    <a:pt x="999" y="27"/>
                    <a:pt x="860" y="84"/>
                  </a:cubicBezTo>
                  <a:cubicBezTo>
                    <a:pt x="280" y="329"/>
                    <a:pt x="1" y="999"/>
                    <a:pt x="246" y="1579"/>
                  </a:cubicBezTo>
                  <a:cubicBezTo>
                    <a:pt x="423" y="2017"/>
                    <a:pt x="849" y="2277"/>
                    <a:pt x="1296" y="2277"/>
                  </a:cubicBezTo>
                  <a:cubicBezTo>
                    <a:pt x="1441" y="2277"/>
                    <a:pt x="1588" y="2250"/>
                    <a:pt x="1730" y="2193"/>
                  </a:cubicBezTo>
                  <a:cubicBezTo>
                    <a:pt x="2311" y="1947"/>
                    <a:pt x="2590" y="1289"/>
                    <a:pt x="2344" y="708"/>
                  </a:cubicBezTo>
                  <a:cubicBezTo>
                    <a:pt x="2158" y="268"/>
                    <a:pt x="1733" y="1"/>
                    <a:pt x="1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-4230300" y="-88200"/>
              <a:ext cx="62525" cy="56800"/>
            </a:xfrm>
            <a:custGeom>
              <a:avLst/>
              <a:gdLst/>
              <a:ahLst/>
              <a:cxnLst/>
              <a:rect l="l" t="t" r="r" b="b"/>
              <a:pathLst>
                <a:path w="2501" h="2272" extrusionOk="0">
                  <a:moveTo>
                    <a:pt x="1254" y="0"/>
                  </a:moveTo>
                  <a:cubicBezTo>
                    <a:pt x="737" y="0"/>
                    <a:pt x="270" y="353"/>
                    <a:pt x="146" y="868"/>
                  </a:cubicBezTo>
                  <a:cubicBezTo>
                    <a:pt x="1" y="1482"/>
                    <a:pt x="380" y="2096"/>
                    <a:pt x="994" y="2241"/>
                  </a:cubicBezTo>
                  <a:cubicBezTo>
                    <a:pt x="1082" y="2262"/>
                    <a:pt x="1171" y="2272"/>
                    <a:pt x="1258" y="2272"/>
                  </a:cubicBezTo>
                  <a:cubicBezTo>
                    <a:pt x="1774" y="2272"/>
                    <a:pt x="2241" y="1918"/>
                    <a:pt x="2355" y="1393"/>
                  </a:cubicBezTo>
                  <a:cubicBezTo>
                    <a:pt x="2500" y="779"/>
                    <a:pt x="2121" y="176"/>
                    <a:pt x="1518" y="31"/>
                  </a:cubicBezTo>
                  <a:cubicBezTo>
                    <a:pt x="1430" y="10"/>
                    <a:pt x="1341" y="0"/>
                    <a:pt x="12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-3993425" y="647375"/>
              <a:ext cx="751825" cy="750275"/>
            </a:xfrm>
            <a:custGeom>
              <a:avLst/>
              <a:gdLst/>
              <a:ahLst/>
              <a:cxnLst/>
              <a:rect l="l" t="t" r="r" b="b"/>
              <a:pathLst>
                <a:path w="30073" h="30011" extrusionOk="0">
                  <a:moveTo>
                    <a:pt x="29876" y="1"/>
                  </a:moveTo>
                  <a:cubicBezTo>
                    <a:pt x="29846" y="1"/>
                    <a:pt x="29814" y="11"/>
                    <a:pt x="29785" y="36"/>
                  </a:cubicBezTo>
                  <a:lnTo>
                    <a:pt x="56" y="29776"/>
                  </a:lnTo>
                  <a:cubicBezTo>
                    <a:pt x="0" y="29821"/>
                    <a:pt x="0" y="29910"/>
                    <a:pt x="56" y="29966"/>
                  </a:cubicBezTo>
                  <a:cubicBezTo>
                    <a:pt x="78" y="29999"/>
                    <a:pt x="112" y="30010"/>
                    <a:pt x="156" y="30010"/>
                  </a:cubicBezTo>
                  <a:cubicBezTo>
                    <a:pt x="190" y="30010"/>
                    <a:pt x="223" y="29999"/>
                    <a:pt x="257" y="29966"/>
                  </a:cubicBezTo>
                  <a:lnTo>
                    <a:pt x="29986" y="237"/>
                  </a:lnTo>
                  <a:cubicBezTo>
                    <a:pt x="30073" y="132"/>
                    <a:pt x="29983" y="1"/>
                    <a:pt x="298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-3547325" y="792500"/>
              <a:ext cx="155125" cy="154850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-3265275" y="616650"/>
              <a:ext cx="61400" cy="57100"/>
            </a:xfrm>
            <a:custGeom>
              <a:avLst/>
              <a:gdLst/>
              <a:ahLst/>
              <a:cxnLst/>
              <a:rect l="l" t="t" r="r" b="b"/>
              <a:pathLst>
                <a:path w="2456" h="2284" extrusionOk="0">
                  <a:moveTo>
                    <a:pt x="1226" y="0"/>
                  </a:moveTo>
                  <a:cubicBezTo>
                    <a:pt x="681" y="0"/>
                    <a:pt x="191" y="400"/>
                    <a:pt x="101" y="964"/>
                  </a:cubicBezTo>
                  <a:cubicBezTo>
                    <a:pt x="0" y="1577"/>
                    <a:pt x="424" y="2169"/>
                    <a:pt x="1049" y="2269"/>
                  </a:cubicBezTo>
                  <a:cubicBezTo>
                    <a:pt x="1110" y="2279"/>
                    <a:pt x="1170" y="2284"/>
                    <a:pt x="1230" y="2284"/>
                  </a:cubicBezTo>
                  <a:cubicBezTo>
                    <a:pt x="1775" y="2284"/>
                    <a:pt x="2264" y="1884"/>
                    <a:pt x="2355" y="1321"/>
                  </a:cubicBezTo>
                  <a:cubicBezTo>
                    <a:pt x="2455" y="696"/>
                    <a:pt x="2031" y="115"/>
                    <a:pt x="1406" y="15"/>
                  </a:cubicBezTo>
                  <a:cubicBezTo>
                    <a:pt x="1346" y="5"/>
                    <a:pt x="1285" y="0"/>
                    <a:pt x="1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-4017975" y="1365825"/>
              <a:ext cx="56925" cy="56650"/>
            </a:xfrm>
            <a:custGeom>
              <a:avLst/>
              <a:gdLst/>
              <a:ahLst/>
              <a:cxnLst/>
              <a:rect l="l" t="t" r="r" b="b"/>
              <a:pathLst>
                <a:path w="2277" h="2266" extrusionOk="0">
                  <a:moveTo>
                    <a:pt x="1138" y="0"/>
                  </a:moveTo>
                  <a:cubicBezTo>
                    <a:pt x="502" y="0"/>
                    <a:pt x="0" y="502"/>
                    <a:pt x="0" y="1127"/>
                  </a:cubicBezTo>
                  <a:cubicBezTo>
                    <a:pt x="0" y="1763"/>
                    <a:pt x="502" y="2265"/>
                    <a:pt x="1138" y="2265"/>
                  </a:cubicBezTo>
                  <a:cubicBezTo>
                    <a:pt x="1763" y="2265"/>
                    <a:pt x="2277" y="1763"/>
                    <a:pt x="2277" y="1127"/>
                  </a:cubicBezTo>
                  <a:cubicBezTo>
                    <a:pt x="2277" y="502"/>
                    <a:pt x="1763" y="0"/>
                    <a:pt x="1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-3761575" y="553550"/>
              <a:ext cx="51025" cy="38375"/>
            </a:xfrm>
            <a:custGeom>
              <a:avLst/>
              <a:gdLst/>
              <a:ahLst/>
              <a:cxnLst/>
              <a:rect l="l" t="t" r="r" b="b"/>
              <a:pathLst>
                <a:path w="2041" h="1535" extrusionOk="0">
                  <a:moveTo>
                    <a:pt x="1021" y="0"/>
                  </a:moveTo>
                  <a:cubicBezTo>
                    <a:pt x="970" y="0"/>
                    <a:pt x="920" y="6"/>
                    <a:pt x="870" y="17"/>
                  </a:cubicBezTo>
                  <a:cubicBezTo>
                    <a:pt x="825" y="28"/>
                    <a:pt x="781" y="39"/>
                    <a:pt x="736" y="62"/>
                  </a:cubicBezTo>
                  <a:cubicBezTo>
                    <a:pt x="680" y="73"/>
                    <a:pt x="636" y="95"/>
                    <a:pt x="602" y="129"/>
                  </a:cubicBezTo>
                  <a:cubicBezTo>
                    <a:pt x="558" y="151"/>
                    <a:pt x="513" y="184"/>
                    <a:pt x="479" y="229"/>
                  </a:cubicBezTo>
                  <a:cubicBezTo>
                    <a:pt x="1" y="708"/>
                    <a:pt x="333" y="1530"/>
                    <a:pt x="1021" y="1535"/>
                  </a:cubicBezTo>
                  <a:lnTo>
                    <a:pt x="1021" y="1535"/>
                  </a:lnTo>
                  <a:cubicBezTo>
                    <a:pt x="1698" y="1530"/>
                    <a:pt x="2040" y="708"/>
                    <a:pt x="1562" y="229"/>
                  </a:cubicBezTo>
                  <a:cubicBezTo>
                    <a:pt x="1484" y="151"/>
                    <a:pt x="1406" y="95"/>
                    <a:pt x="1305" y="62"/>
                  </a:cubicBezTo>
                  <a:cubicBezTo>
                    <a:pt x="1261" y="39"/>
                    <a:pt x="1216" y="28"/>
                    <a:pt x="1171" y="17"/>
                  </a:cubicBezTo>
                  <a:cubicBezTo>
                    <a:pt x="1121" y="6"/>
                    <a:pt x="1071" y="0"/>
                    <a:pt x="1021" y="0"/>
                  </a:cubicBezTo>
                  <a:close/>
                  <a:moveTo>
                    <a:pt x="1021" y="1535"/>
                  </a:moveTo>
                  <a:cubicBezTo>
                    <a:pt x="1019" y="1535"/>
                    <a:pt x="1017" y="1535"/>
                    <a:pt x="1015" y="1535"/>
                  </a:cubicBezTo>
                  <a:lnTo>
                    <a:pt x="1026" y="1535"/>
                  </a:lnTo>
                  <a:cubicBezTo>
                    <a:pt x="1024" y="1535"/>
                    <a:pt x="1023" y="1535"/>
                    <a:pt x="1021" y="153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-4478025" y="655725"/>
              <a:ext cx="666475" cy="651250"/>
            </a:xfrm>
            <a:custGeom>
              <a:avLst/>
              <a:gdLst/>
              <a:ahLst/>
              <a:cxnLst/>
              <a:rect l="l" t="t" r="r" b="b"/>
              <a:pathLst>
                <a:path w="26659" h="26050" extrusionOk="0">
                  <a:moveTo>
                    <a:pt x="25615" y="0"/>
                  </a:moveTo>
                  <a:cubicBezTo>
                    <a:pt x="25521" y="0"/>
                    <a:pt x="25422" y="18"/>
                    <a:pt x="25321" y="59"/>
                  </a:cubicBezTo>
                  <a:cubicBezTo>
                    <a:pt x="24529" y="360"/>
                    <a:pt x="24752" y="1532"/>
                    <a:pt x="25600" y="1532"/>
                  </a:cubicBezTo>
                  <a:cubicBezTo>
                    <a:pt x="25790" y="1532"/>
                    <a:pt x="25979" y="1454"/>
                    <a:pt x="26124" y="1331"/>
                  </a:cubicBezTo>
                  <a:cubicBezTo>
                    <a:pt x="26659" y="826"/>
                    <a:pt x="26246" y="0"/>
                    <a:pt x="25615" y="0"/>
                  </a:cubicBezTo>
                  <a:close/>
                  <a:moveTo>
                    <a:pt x="21521" y="4074"/>
                  </a:moveTo>
                  <a:cubicBezTo>
                    <a:pt x="21427" y="4074"/>
                    <a:pt x="21327" y="4092"/>
                    <a:pt x="21225" y="4132"/>
                  </a:cubicBezTo>
                  <a:cubicBezTo>
                    <a:pt x="20433" y="4445"/>
                    <a:pt x="20656" y="5616"/>
                    <a:pt x="21504" y="5616"/>
                  </a:cubicBezTo>
                  <a:cubicBezTo>
                    <a:pt x="21705" y="5616"/>
                    <a:pt x="21895" y="5549"/>
                    <a:pt x="22029" y="5416"/>
                  </a:cubicBezTo>
                  <a:cubicBezTo>
                    <a:pt x="22573" y="4910"/>
                    <a:pt x="22160" y="4074"/>
                    <a:pt x="21521" y="4074"/>
                  </a:cubicBezTo>
                  <a:close/>
                  <a:moveTo>
                    <a:pt x="17436" y="8169"/>
                  </a:moveTo>
                  <a:cubicBezTo>
                    <a:pt x="17341" y="8169"/>
                    <a:pt x="17242" y="8187"/>
                    <a:pt x="17141" y="8228"/>
                  </a:cubicBezTo>
                  <a:cubicBezTo>
                    <a:pt x="16349" y="8540"/>
                    <a:pt x="16572" y="9712"/>
                    <a:pt x="17420" y="9712"/>
                  </a:cubicBezTo>
                  <a:cubicBezTo>
                    <a:pt x="17621" y="9712"/>
                    <a:pt x="17811" y="9634"/>
                    <a:pt x="17944" y="9500"/>
                  </a:cubicBezTo>
                  <a:cubicBezTo>
                    <a:pt x="18488" y="8995"/>
                    <a:pt x="18069" y="8169"/>
                    <a:pt x="17436" y="8169"/>
                  </a:cubicBezTo>
                  <a:close/>
                  <a:moveTo>
                    <a:pt x="13345" y="12254"/>
                  </a:moveTo>
                  <a:cubicBezTo>
                    <a:pt x="13242" y="12254"/>
                    <a:pt x="13134" y="12275"/>
                    <a:pt x="13023" y="12323"/>
                  </a:cubicBezTo>
                  <a:cubicBezTo>
                    <a:pt x="12264" y="12658"/>
                    <a:pt x="12499" y="13796"/>
                    <a:pt x="13336" y="13796"/>
                  </a:cubicBezTo>
                  <a:cubicBezTo>
                    <a:pt x="13548" y="13796"/>
                    <a:pt x="13749" y="13707"/>
                    <a:pt x="13894" y="13551"/>
                  </a:cubicBezTo>
                  <a:cubicBezTo>
                    <a:pt x="14381" y="13025"/>
                    <a:pt x="13960" y="12254"/>
                    <a:pt x="13345" y="12254"/>
                  </a:cubicBezTo>
                  <a:close/>
                  <a:moveTo>
                    <a:pt x="9257" y="16338"/>
                  </a:moveTo>
                  <a:cubicBezTo>
                    <a:pt x="9155" y="16338"/>
                    <a:pt x="9048" y="16360"/>
                    <a:pt x="8939" y="16408"/>
                  </a:cubicBezTo>
                  <a:cubicBezTo>
                    <a:pt x="8169" y="16742"/>
                    <a:pt x="8414" y="17881"/>
                    <a:pt x="9251" y="17881"/>
                  </a:cubicBezTo>
                  <a:cubicBezTo>
                    <a:pt x="9463" y="17881"/>
                    <a:pt x="9664" y="17791"/>
                    <a:pt x="9809" y="17635"/>
                  </a:cubicBezTo>
                  <a:cubicBezTo>
                    <a:pt x="10297" y="17109"/>
                    <a:pt x="9867" y="16338"/>
                    <a:pt x="9257" y="16338"/>
                  </a:cubicBezTo>
                  <a:close/>
                  <a:moveTo>
                    <a:pt x="5182" y="20433"/>
                  </a:moveTo>
                  <a:cubicBezTo>
                    <a:pt x="5088" y="20433"/>
                    <a:pt x="4989" y="20451"/>
                    <a:pt x="4888" y="20492"/>
                  </a:cubicBezTo>
                  <a:cubicBezTo>
                    <a:pt x="4096" y="20793"/>
                    <a:pt x="4319" y="21965"/>
                    <a:pt x="5167" y="21965"/>
                  </a:cubicBezTo>
                  <a:cubicBezTo>
                    <a:pt x="5357" y="21965"/>
                    <a:pt x="5546" y="21887"/>
                    <a:pt x="5691" y="21764"/>
                  </a:cubicBezTo>
                  <a:cubicBezTo>
                    <a:pt x="6225" y="21259"/>
                    <a:pt x="5813" y="20433"/>
                    <a:pt x="5182" y="20433"/>
                  </a:cubicBezTo>
                  <a:close/>
                  <a:moveTo>
                    <a:pt x="1088" y="24507"/>
                  </a:moveTo>
                  <a:cubicBezTo>
                    <a:pt x="994" y="24507"/>
                    <a:pt x="894" y="24525"/>
                    <a:pt x="792" y="24565"/>
                  </a:cubicBezTo>
                  <a:cubicBezTo>
                    <a:pt x="0" y="24878"/>
                    <a:pt x="223" y="26049"/>
                    <a:pt x="1071" y="26049"/>
                  </a:cubicBezTo>
                  <a:cubicBezTo>
                    <a:pt x="1272" y="26049"/>
                    <a:pt x="1462" y="25982"/>
                    <a:pt x="1596" y="25849"/>
                  </a:cubicBezTo>
                  <a:cubicBezTo>
                    <a:pt x="2140" y="25343"/>
                    <a:pt x="1727" y="24507"/>
                    <a:pt x="1088" y="245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-4579025" y="1370700"/>
              <a:ext cx="46900" cy="38375"/>
            </a:xfrm>
            <a:custGeom>
              <a:avLst/>
              <a:gdLst/>
              <a:ahLst/>
              <a:cxnLst/>
              <a:rect l="l" t="t" r="r" b="b"/>
              <a:pathLst>
                <a:path w="1876" h="1535" extrusionOk="0">
                  <a:moveTo>
                    <a:pt x="1027" y="1"/>
                  </a:moveTo>
                  <a:cubicBezTo>
                    <a:pt x="976" y="1"/>
                    <a:pt x="924" y="6"/>
                    <a:pt x="871" y="17"/>
                  </a:cubicBezTo>
                  <a:cubicBezTo>
                    <a:pt x="826" y="28"/>
                    <a:pt x="781" y="39"/>
                    <a:pt x="737" y="62"/>
                  </a:cubicBezTo>
                  <a:cubicBezTo>
                    <a:pt x="692" y="84"/>
                    <a:pt x="648" y="106"/>
                    <a:pt x="603" y="129"/>
                  </a:cubicBezTo>
                  <a:cubicBezTo>
                    <a:pt x="558" y="162"/>
                    <a:pt x="525" y="196"/>
                    <a:pt x="480" y="229"/>
                  </a:cubicBezTo>
                  <a:cubicBezTo>
                    <a:pt x="0" y="709"/>
                    <a:pt x="346" y="1535"/>
                    <a:pt x="1027" y="1535"/>
                  </a:cubicBezTo>
                  <a:cubicBezTo>
                    <a:pt x="1228" y="1535"/>
                    <a:pt x="1429" y="1457"/>
                    <a:pt x="1563" y="1312"/>
                  </a:cubicBezTo>
                  <a:cubicBezTo>
                    <a:pt x="1641" y="1245"/>
                    <a:pt x="1697" y="1155"/>
                    <a:pt x="1730" y="1066"/>
                  </a:cubicBezTo>
                  <a:cubicBezTo>
                    <a:pt x="1752" y="1010"/>
                    <a:pt x="1763" y="966"/>
                    <a:pt x="1775" y="921"/>
                  </a:cubicBezTo>
                  <a:cubicBezTo>
                    <a:pt x="1875" y="438"/>
                    <a:pt x="1495" y="1"/>
                    <a:pt x="10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-4912150" y="393325"/>
              <a:ext cx="547675" cy="546850"/>
            </a:xfrm>
            <a:custGeom>
              <a:avLst/>
              <a:gdLst/>
              <a:ahLst/>
              <a:cxnLst/>
              <a:rect l="l" t="t" r="r" b="b"/>
              <a:pathLst>
                <a:path w="21907" h="21874" extrusionOk="0">
                  <a:moveTo>
                    <a:pt x="21751" y="1"/>
                  </a:moveTo>
                  <a:cubicBezTo>
                    <a:pt x="21714" y="1"/>
                    <a:pt x="21678" y="15"/>
                    <a:pt x="21650" y="43"/>
                  </a:cubicBezTo>
                  <a:lnTo>
                    <a:pt x="57" y="21636"/>
                  </a:lnTo>
                  <a:cubicBezTo>
                    <a:pt x="1" y="21692"/>
                    <a:pt x="1" y="21781"/>
                    <a:pt x="57" y="21837"/>
                  </a:cubicBezTo>
                  <a:cubicBezTo>
                    <a:pt x="75" y="21855"/>
                    <a:pt x="101" y="21874"/>
                    <a:pt x="134" y="21874"/>
                  </a:cubicBezTo>
                  <a:cubicBezTo>
                    <a:pt x="141" y="21874"/>
                    <a:pt x="149" y="21873"/>
                    <a:pt x="157" y="21871"/>
                  </a:cubicBezTo>
                  <a:cubicBezTo>
                    <a:pt x="163" y="21873"/>
                    <a:pt x="169" y="21874"/>
                    <a:pt x="175" y="21874"/>
                  </a:cubicBezTo>
                  <a:cubicBezTo>
                    <a:pt x="202" y="21874"/>
                    <a:pt x="228" y="21855"/>
                    <a:pt x="246" y="21837"/>
                  </a:cubicBezTo>
                  <a:lnTo>
                    <a:pt x="21851" y="232"/>
                  </a:lnTo>
                  <a:cubicBezTo>
                    <a:pt x="21907" y="177"/>
                    <a:pt x="21907" y="99"/>
                    <a:pt x="21851" y="43"/>
                  </a:cubicBezTo>
                  <a:cubicBezTo>
                    <a:pt x="21823" y="15"/>
                    <a:pt x="21787" y="1"/>
                    <a:pt x="21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-3508415" y="-393637"/>
              <a:ext cx="547675" cy="547325"/>
            </a:xfrm>
            <a:custGeom>
              <a:avLst/>
              <a:gdLst/>
              <a:ahLst/>
              <a:cxnLst/>
              <a:rect l="l" t="t" r="r" b="b"/>
              <a:pathLst>
                <a:path w="21907" h="21893" extrusionOk="0">
                  <a:moveTo>
                    <a:pt x="21752" y="0"/>
                  </a:moveTo>
                  <a:cubicBezTo>
                    <a:pt x="21717" y="0"/>
                    <a:pt x="21684" y="14"/>
                    <a:pt x="21661" y="42"/>
                  </a:cubicBezTo>
                  <a:lnTo>
                    <a:pt x="57" y="21647"/>
                  </a:lnTo>
                  <a:cubicBezTo>
                    <a:pt x="1" y="21703"/>
                    <a:pt x="1" y="21792"/>
                    <a:pt x="57" y="21848"/>
                  </a:cubicBezTo>
                  <a:cubicBezTo>
                    <a:pt x="79" y="21870"/>
                    <a:pt x="113" y="21892"/>
                    <a:pt x="157" y="21892"/>
                  </a:cubicBezTo>
                  <a:cubicBezTo>
                    <a:pt x="191" y="21881"/>
                    <a:pt x="224" y="21870"/>
                    <a:pt x="258" y="21837"/>
                  </a:cubicBezTo>
                  <a:lnTo>
                    <a:pt x="21851" y="243"/>
                  </a:lnTo>
                  <a:cubicBezTo>
                    <a:pt x="21907" y="187"/>
                    <a:pt x="21907" y="98"/>
                    <a:pt x="21851" y="42"/>
                  </a:cubicBezTo>
                  <a:cubicBezTo>
                    <a:pt x="21823" y="14"/>
                    <a:pt x="21787" y="0"/>
                    <a:pt x="217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-3103750" y="258425"/>
              <a:ext cx="248600" cy="239200"/>
            </a:xfrm>
            <a:custGeom>
              <a:avLst/>
              <a:gdLst/>
              <a:ahLst/>
              <a:cxnLst/>
              <a:rect l="l" t="t" r="r" b="b"/>
              <a:pathLst>
                <a:path w="9944" h="9568" extrusionOk="0">
                  <a:moveTo>
                    <a:pt x="5168" y="283"/>
                  </a:moveTo>
                  <a:cubicBezTo>
                    <a:pt x="7645" y="283"/>
                    <a:pt x="9665" y="2292"/>
                    <a:pt x="9665" y="4780"/>
                  </a:cubicBezTo>
                  <a:cubicBezTo>
                    <a:pt x="9665" y="6599"/>
                    <a:pt x="8571" y="8240"/>
                    <a:pt x="6886" y="8943"/>
                  </a:cubicBezTo>
                  <a:cubicBezTo>
                    <a:pt x="6328" y="9172"/>
                    <a:pt x="5744" y="9283"/>
                    <a:pt x="5165" y="9283"/>
                  </a:cubicBezTo>
                  <a:cubicBezTo>
                    <a:pt x="3993" y="9283"/>
                    <a:pt x="2842" y="8827"/>
                    <a:pt x="1976" y="7961"/>
                  </a:cubicBezTo>
                  <a:cubicBezTo>
                    <a:pt x="693" y="6677"/>
                    <a:pt x="302" y="4736"/>
                    <a:pt x="1005" y="3062"/>
                  </a:cubicBezTo>
                  <a:cubicBezTo>
                    <a:pt x="1697" y="1377"/>
                    <a:pt x="3337" y="283"/>
                    <a:pt x="5168" y="283"/>
                  </a:cubicBezTo>
                  <a:close/>
                  <a:moveTo>
                    <a:pt x="5166" y="0"/>
                  </a:moveTo>
                  <a:cubicBezTo>
                    <a:pt x="3922" y="0"/>
                    <a:pt x="2699" y="487"/>
                    <a:pt x="1786" y="1399"/>
                  </a:cubicBezTo>
                  <a:cubicBezTo>
                    <a:pt x="414" y="2772"/>
                    <a:pt x="1" y="4825"/>
                    <a:pt x="748" y="6611"/>
                  </a:cubicBezTo>
                  <a:cubicBezTo>
                    <a:pt x="1485" y="8396"/>
                    <a:pt x="3226" y="9568"/>
                    <a:pt x="5168" y="9568"/>
                  </a:cubicBezTo>
                  <a:cubicBezTo>
                    <a:pt x="7801" y="9557"/>
                    <a:pt x="9944" y="7425"/>
                    <a:pt x="9944" y="4780"/>
                  </a:cubicBezTo>
                  <a:cubicBezTo>
                    <a:pt x="9944" y="2850"/>
                    <a:pt x="8783" y="1109"/>
                    <a:pt x="6987" y="361"/>
                  </a:cubicBezTo>
                  <a:cubicBezTo>
                    <a:pt x="6397" y="118"/>
                    <a:pt x="5779" y="0"/>
                    <a:pt x="5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-3027850" y="324625"/>
              <a:ext cx="106300" cy="106600"/>
            </a:xfrm>
            <a:custGeom>
              <a:avLst/>
              <a:gdLst/>
              <a:ahLst/>
              <a:cxnLst/>
              <a:rect l="l" t="t" r="r" b="b"/>
              <a:pathLst>
                <a:path w="4252" h="4264" extrusionOk="0">
                  <a:moveTo>
                    <a:pt x="2120" y="1"/>
                  </a:moveTo>
                  <a:cubicBezTo>
                    <a:pt x="949" y="1"/>
                    <a:pt x="0" y="961"/>
                    <a:pt x="0" y="2132"/>
                  </a:cubicBezTo>
                  <a:cubicBezTo>
                    <a:pt x="0" y="3304"/>
                    <a:pt x="949" y="4264"/>
                    <a:pt x="2120" y="4264"/>
                  </a:cubicBezTo>
                  <a:cubicBezTo>
                    <a:pt x="3303" y="4264"/>
                    <a:pt x="4252" y="3304"/>
                    <a:pt x="4252" y="2132"/>
                  </a:cubicBezTo>
                  <a:cubicBezTo>
                    <a:pt x="4252" y="961"/>
                    <a:pt x="3303" y="1"/>
                    <a:pt x="2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6286297" y="3482200"/>
            <a:ext cx="1929500" cy="2210100"/>
            <a:chOff x="295725" y="-3462825"/>
            <a:chExt cx="1929500" cy="2210100"/>
          </a:xfrm>
        </p:grpSpPr>
        <p:sp>
          <p:nvSpPr>
            <p:cNvPr id="1184" name="Google Shape;1184;p34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34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34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34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34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34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1488315" y="748020"/>
            <a:ext cx="627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Keys concepts in MOM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5" name="Google Shape;224;p35"/>
          <p:cNvSpPr txBox="1">
            <a:spLocks/>
          </p:cNvSpPr>
          <p:nvPr/>
        </p:nvSpPr>
        <p:spPr>
          <a:xfrm>
            <a:off x="1240363" y="1485843"/>
            <a:ext cx="1867970" cy="3940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b="1" dirty="0" smtClean="0"/>
              <a:t>Message</a:t>
            </a:r>
            <a:endParaRPr lang="fr-FR" dirty="0"/>
          </a:p>
        </p:txBody>
      </p:sp>
      <p:sp>
        <p:nvSpPr>
          <p:cNvPr id="56" name="Google Shape;225;p35"/>
          <p:cNvSpPr txBox="1">
            <a:spLocks/>
          </p:cNvSpPr>
          <p:nvPr/>
        </p:nvSpPr>
        <p:spPr>
          <a:xfrm>
            <a:off x="3373563" y="1477384"/>
            <a:ext cx="1867970" cy="4024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b="1" dirty="0" smtClean="0"/>
              <a:t>Queue</a:t>
            </a:r>
            <a:endParaRPr lang="fr-FR" dirty="0"/>
          </a:p>
        </p:txBody>
      </p:sp>
      <p:sp>
        <p:nvSpPr>
          <p:cNvPr id="57" name="Google Shape;226;p35"/>
          <p:cNvSpPr txBox="1">
            <a:spLocks/>
          </p:cNvSpPr>
          <p:nvPr/>
        </p:nvSpPr>
        <p:spPr>
          <a:xfrm>
            <a:off x="1240363" y="2043032"/>
            <a:ext cx="1867970" cy="8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5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Montserrat"/>
              <a:buNone/>
              <a:defRPr sz="21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/>
            <a:r>
              <a:rPr lang="en-US" sz="1050" dirty="0" smtClean="0">
                <a:solidFill>
                  <a:schemeClr val="bg1"/>
                </a:solidFill>
              </a:rPr>
              <a:t>The unite of </a:t>
            </a:r>
            <a:r>
              <a:rPr lang="en-US" sz="1050" dirty="0" err="1" smtClean="0">
                <a:solidFill>
                  <a:schemeClr val="bg1"/>
                </a:solidFill>
              </a:rPr>
              <a:t>communocation</a:t>
            </a:r>
            <a:r>
              <a:rPr lang="en-US" sz="1050" dirty="0" smtClean="0">
                <a:solidFill>
                  <a:schemeClr val="bg1"/>
                </a:solidFill>
              </a:rPr>
              <a:t> containing data and metadata.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58" name="Google Shape;227;p35"/>
          <p:cNvSpPr txBox="1">
            <a:spLocks/>
          </p:cNvSpPr>
          <p:nvPr/>
        </p:nvSpPr>
        <p:spPr>
          <a:xfrm>
            <a:off x="3373563" y="2043032"/>
            <a:ext cx="186797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</a:rPr>
              <a:t>A buffer that stores messages until they are processed.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9" name="Google Shape;228;p35"/>
          <p:cNvSpPr txBox="1">
            <a:spLocks/>
          </p:cNvSpPr>
          <p:nvPr/>
        </p:nvSpPr>
        <p:spPr>
          <a:xfrm>
            <a:off x="5317577" y="2043032"/>
            <a:ext cx="186797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dirty="0" smtClean="0">
                <a:solidFill>
                  <a:schemeClr val="bg1"/>
                </a:solidFill>
              </a:rPr>
              <a:t>A distribution </a:t>
            </a:r>
            <a:r>
              <a:rPr lang="fr-FR" dirty="0" err="1" smtClean="0">
                <a:solidFill>
                  <a:schemeClr val="bg1"/>
                </a:solidFill>
              </a:rPr>
              <a:t>channel</a:t>
            </a:r>
            <a:r>
              <a:rPr lang="fr-FR" dirty="0" smtClean="0">
                <a:solidFill>
                  <a:schemeClr val="bg1"/>
                </a:solidFill>
              </a:rPr>
              <a:t> in a </a:t>
            </a:r>
            <a:r>
              <a:rPr lang="fr-FR" dirty="0" err="1" smtClean="0">
                <a:solidFill>
                  <a:schemeClr val="bg1"/>
                </a:solidFill>
              </a:rPr>
              <a:t>publish-subscribe</a:t>
            </a:r>
            <a:r>
              <a:rPr lang="fr-FR" dirty="0" smtClean="0">
                <a:solidFill>
                  <a:schemeClr val="bg1"/>
                </a:solidFill>
              </a:rPr>
              <a:t> model.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60" name="Google Shape;229;p35"/>
          <p:cNvSpPr txBox="1">
            <a:spLocks/>
          </p:cNvSpPr>
          <p:nvPr/>
        </p:nvSpPr>
        <p:spPr>
          <a:xfrm>
            <a:off x="5368027" y="1477383"/>
            <a:ext cx="1867970" cy="4024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fr-FR" b="1" smtClean="0"/>
              <a:t>Topic</a:t>
            </a:r>
            <a:endParaRPr lang="fr-FR" dirty="0"/>
          </a:p>
        </p:txBody>
      </p:sp>
      <p:sp>
        <p:nvSpPr>
          <p:cNvPr id="61" name="Google Shape;224;p35"/>
          <p:cNvSpPr txBox="1">
            <a:spLocks/>
          </p:cNvSpPr>
          <p:nvPr/>
        </p:nvSpPr>
        <p:spPr>
          <a:xfrm>
            <a:off x="1240363" y="3001977"/>
            <a:ext cx="1867970" cy="394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1600" b="0" i="0" u="none" strike="noStrike" cap="non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r>
              <a:rPr lang="fr-FR" b="1" dirty="0">
                <a:solidFill>
                  <a:schemeClr val="tx1">
                    <a:lumMod val="10000"/>
                  </a:schemeClr>
                </a:solidFill>
              </a:rPr>
              <a:t>Broker</a:t>
            </a:r>
            <a:endParaRPr lang="fr-FR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62" name="Google Shape;225;p35"/>
          <p:cNvSpPr txBox="1">
            <a:spLocks/>
          </p:cNvSpPr>
          <p:nvPr/>
        </p:nvSpPr>
        <p:spPr>
          <a:xfrm>
            <a:off x="3184081" y="3001977"/>
            <a:ext cx="3421476" cy="40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1600" b="0" i="0" u="none" strike="noStrike" cap="non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"/>
              <a:buNone/>
              <a:defRPr sz="2400" b="1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r>
              <a:rPr lang="fr-FR" b="1" dirty="0">
                <a:solidFill>
                  <a:srgbClr val="000510"/>
                </a:solidFill>
              </a:rPr>
              <a:t>Producer &amp; Consumer</a:t>
            </a:r>
            <a:endParaRPr lang="fr-FR" dirty="0">
              <a:solidFill>
                <a:srgbClr val="000510"/>
              </a:solidFill>
            </a:endParaRPr>
          </a:p>
        </p:txBody>
      </p:sp>
      <p:sp>
        <p:nvSpPr>
          <p:cNvPr id="63" name="Google Shape;226;p35"/>
          <p:cNvSpPr txBox="1">
            <a:spLocks/>
          </p:cNvSpPr>
          <p:nvPr/>
        </p:nvSpPr>
        <p:spPr>
          <a:xfrm>
            <a:off x="1240363" y="3512073"/>
            <a:ext cx="1867970" cy="885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/>
            <a:r>
              <a:rPr lang="en-US" dirty="0">
                <a:solidFill>
                  <a:schemeClr val="bg1"/>
                </a:solidFill>
              </a:rPr>
              <a:t>Middleware component that routes messages.</a:t>
            </a:r>
          </a:p>
        </p:txBody>
      </p:sp>
      <p:sp>
        <p:nvSpPr>
          <p:cNvPr id="64" name="Google Shape;227;p35"/>
          <p:cNvSpPr txBox="1">
            <a:spLocks/>
          </p:cNvSpPr>
          <p:nvPr/>
        </p:nvSpPr>
        <p:spPr>
          <a:xfrm>
            <a:off x="3411585" y="3481821"/>
            <a:ext cx="1867970" cy="916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None/>
              <a:defRPr sz="12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/>
            <a:r>
              <a:rPr lang="en-US" dirty="0">
                <a:solidFill>
                  <a:schemeClr val="bg1"/>
                </a:solidFill>
              </a:rPr>
              <a:t>Sender and receiver of messages.</a:t>
            </a:r>
          </a:p>
        </p:txBody>
      </p:sp>
    </p:spTree>
    <p:extLst>
      <p:ext uri="{BB962C8B-B14F-4D97-AF65-F5344CB8AC3E}">
        <p14:creationId xmlns:p14="http://schemas.microsoft.com/office/powerpoint/2010/main" val="14626904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3"/>
          <p:cNvSpPr txBox="1">
            <a:spLocks noGrp="1"/>
          </p:cNvSpPr>
          <p:nvPr>
            <p:ph type="title"/>
          </p:nvPr>
        </p:nvSpPr>
        <p:spPr>
          <a:xfrm>
            <a:off x="2598875" y="787425"/>
            <a:ext cx="3946500" cy="1175100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04</a:t>
            </a:r>
            <a:endParaRPr dirty="0"/>
          </a:p>
        </p:txBody>
      </p:sp>
      <p:sp>
        <p:nvSpPr>
          <p:cNvPr id="1113" name="Google Shape;1113;p33"/>
          <p:cNvSpPr txBox="1">
            <a:spLocks noGrp="1"/>
          </p:cNvSpPr>
          <p:nvPr>
            <p:ph type="title" idx="2"/>
          </p:nvPr>
        </p:nvSpPr>
        <p:spPr>
          <a:xfrm>
            <a:off x="1091820" y="2238688"/>
            <a:ext cx="7565001" cy="2244602"/>
          </a:xfrm>
          <a:prstGeom prst="rect">
            <a:avLst/>
          </a:prstGeom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fr-FR" sz="4400" dirty="0" smtClean="0"/>
              <a:t>MOM Architecture </a:t>
            </a:r>
            <a:r>
              <a:rPr lang="fr-FR" sz="4400" dirty="0"/>
              <a:t>&amp; Components</a:t>
            </a:r>
            <a:r>
              <a:rPr lang="fr-FR" sz="4400" dirty="0">
                <a:latin typeface="+mj-lt"/>
              </a:rPr>
              <a:t/>
            </a:r>
            <a:br>
              <a:rPr lang="fr-FR" sz="4400" dirty="0">
                <a:latin typeface="+mj-lt"/>
              </a:rPr>
            </a:br>
            <a:endParaRPr sz="4400" dirty="0">
              <a:latin typeface="+mj-l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15" name="Google Shape;1115;p33"/>
          <p:cNvGrpSpPr/>
          <p:nvPr/>
        </p:nvGrpSpPr>
        <p:grpSpPr>
          <a:xfrm>
            <a:off x="2972897" y="2089316"/>
            <a:ext cx="3478000" cy="192185"/>
            <a:chOff x="4788672" y="2177404"/>
            <a:chExt cx="3478000" cy="192185"/>
          </a:xfrm>
        </p:grpSpPr>
        <p:sp>
          <p:nvSpPr>
            <p:cNvPr id="1116" name="Google Shape;1116;p33"/>
            <p:cNvSpPr/>
            <p:nvPr/>
          </p:nvSpPr>
          <p:spPr>
            <a:xfrm rot="-2700000" flipH="1">
              <a:off x="7250940" y="2205609"/>
              <a:ext cx="136016" cy="135774"/>
            </a:xfrm>
            <a:custGeom>
              <a:avLst/>
              <a:gdLst/>
              <a:ahLst/>
              <a:cxnLst/>
              <a:rect l="l" t="t" r="r" b="b"/>
              <a:pathLst>
                <a:path w="6205" h="6194" extrusionOk="0">
                  <a:moveTo>
                    <a:pt x="6160" y="0"/>
                  </a:moveTo>
                  <a:lnTo>
                    <a:pt x="0" y="6149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17" name="Google Shape;1117;p33"/>
            <p:cNvCxnSpPr>
              <a:stCxn id="1118" idx="6"/>
              <a:endCxn id="1119" idx="2"/>
            </p:cNvCxnSpPr>
            <p:nvPr/>
          </p:nvCxnSpPr>
          <p:spPr>
            <a:xfrm rot="10800000">
              <a:off x="4845772" y="2272517"/>
              <a:ext cx="3363900" cy="0"/>
            </a:xfrm>
            <a:prstGeom prst="straightConnector1">
              <a:avLst/>
            </a:prstGeom>
            <a:noFill/>
            <a:ln w="9525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9" name="Google Shape;1119;p33"/>
            <p:cNvSpPr/>
            <p:nvPr/>
          </p:nvSpPr>
          <p:spPr>
            <a:xfrm flipH="1">
              <a:off x="4788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3"/>
            <p:cNvSpPr/>
            <p:nvPr/>
          </p:nvSpPr>
          <p:spPr>
            <a:xfrm flipH="1">
              <a:off x="8209672" y="2244017"/>
              <a:ext cx="57000" cy="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" name="Google Shape;1120;p33"/>
          <p:cNvGrpSpPr/>
          <p:nvPr/>
        </p:nvGrpSpPr>
        <p:grpSpPr>
          <a:xfrm flipH="1">
            <a:off x="7834772" y="2544125"/>
            <a:ext cx="1929500" cy="2210100"/>
            <a:chOff x="295725" y="-3462825"/>
            <a:chExt cx="1929500" cy="2210100"/>
          </a:xfrm>
        </p:grpSpPr>
        <p:sp>
          <p:nvSpPr>
            <p:cNvPr id="1121" name="Google Shape;1121;p33"/>
            <p:cNvSpPr/>
            <p:nvPr/>
          </p:nvSpPr>
          <p:spPr>
            <a:xfrm>
              <a:off x="1089425" y="-3462825"/>
              <a:ext cx="700025" cy="959400"/>
            </a:xfrm>
            <a:custGeom>
              <a:avLst/>
              <a:gdLst/>
              <a:ahLst/>
              <a:cxnLst/>
              <a:rect l="l" t="t" r="r" b="b"/>
              <a:pathLst>
                <a:path w="28001" h="38376" extrusionOk="0">
                  <a:moveTo>
                    <a:pt x="27849" y="1"/>
                  </a:moveTo>
                  <a:cubicBezTo>
                    <a:pt x="27816" y="1"/>
                    <a:pt x="27782" y="15"/>
                    <a:pt x="27755" y="43"/>
                  </a:cubicBezTo>
                  <a:lnTo>
                    <a:pt x="10736" y="17061"/>
                  </a:lnTo>
                  <a:cubicBezTo>
                    <a:pt x="10703" y="17083"/>
                    <a:pt x="10692" y="17117"/>
                    <a:pt x="10692" y="17161"/>
                  </a:cubicBezTo>
                  <a:lnTo>
                    <a:pt x="10692" y="27495"/>
                  </a:lnTo>
                  <a:lnTo>
                    <a:pt x="57" y="38130"/>
                  </a:lnTo>
                  <a:cubicBezTo>
                    <a:pt x="1" y="38186"/>
                    <a:pt x="1" y="38275"/>
                    <a:pt x="57" y="38331"/>
                  </a:cubicBezTo>
                  <a:cubicBezTo>
                    <a:pt x="79" y="38353"/>
                    <a:pt x="124" y="38375"/>
                    <a:pt x="157" y="38375"/>
                  </a:cubicBezTo>
                  <a:cubicBezTo>
                    <a:pt x="191" y="38375"/>
                    <a:pt x="235" y="38353"/>
                    <a:pt x="258" y="38331"/>
                  </a:cubicBezTo>
                  <a:lnTo>
                    <a:pt x="10937" y="27651"/>
                  </a:lnTo>
                  <a:cubicBezTo>
                    <a:pt x="10960" y="27629"/>
                    <a:pt x="10971" y="27595"/>
                    <a:pt x="10971" y="27551"/>
                  </a:cubicBezTo>
                  <a:lnTo>
                    <a:pt x="10971" y="17206"/>
                  </a:lnTo>
                  <a:lnTo>
                    <a:pt x="27944" y="232"/>
                  </a:lnTo>
                  <a:cubicBezTo>
                    <a:pt x="28000" y="188"/>
                    <a:pt x="28000" y="98"/>
                    <a:pt x="27944" y="43"/>
                  </a:cubicBezTo>
                  <a:cubicBezTo>
                    <a:pt x="27916" y="15"/>
                    <a:pt x="27883" y="1"/>
                    <a:pt x="278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3"/>
            <p:cNvSpPr/>
            <p:nvPr/>
          </p:nvSpPr>
          <p:spPr>
            <a:xfrm>
              <a:off x="1064875" y="-2535525"/>
              <a:ext cx="56950" cy="56925"/>
            </a:xfrm>
            <a:custGeom>
              <a:avLst/>
              <a:gdLst/>
              <a:ahLst/>
              <a:cxnLst/>
              <a:rect l="l" t="t" r="r" b="b"/>
              <a:pathLst>
                <a:path w="2278" h="2277" extrusionOk="0">
                  <a:moveTo>
                    <a:pt x="1139" y="0"/>
                  </a:moveTo>
                  <a:cubicBezTo>
                    <a:pt x="514" y="0"/>
                    <a:pt x="1" y="513"/>
                    <a:pt x="1" y="1138"/>
                  </a:cubicBezTo>
                  <a:cubicBezTo>
                    <a:pt x="1" y="1763"/>
                    <a:pt x="514" y="2277"/>
                    <a:pt x="1139" y="2277"/>
                  </a:cubicBezTo>
                  <a:cubicBezTo>
                    <a:pt x="1764" y="2277"/>
                    <a:pt x="2277" y="1763"/>
                    <a:pt x="2277" y="1138"/>
                  </a:cubicBezTo>
                  <a:cubicBezTo>
                    <a:pt x="2277" y="513"/>
                    <a:pt x="1764" y="0"/>
                    <a:pt x="1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3"/>
            <p:cNvSpPr/>
            <p:nvPr/>
          </p:nvSpPr>
          <p:spPr>
            <a:xfrm>
              <a:off x="1212200" y="-2944175"/>
              <a:ext cx="869900" cy="1026350"/>
            </a:xfrm>
            <a:custGeom>
              <a:avLst/>
              <a:gdLst/>
              <a:ahLst/>
              <a:cxnLst/>
              <a:rect l="l" t="t" r="r" b="b"/>
              <a:pathLst>
                <a:path w="34796" h="41054" extrusionOk="0">
                  <a:moveTo>
                    <a:pt x="34639" y="0"/>
                  </a:moveTo>
                  <a:cubicBezTo>
                    <a:pt x="34603" y="0"/>
                    <a:pt x="34567" y="14"/>
                    <a:pt x="34539" y="42"/>
                  </a:cubicBezTo>
                  <a:lnTo>
                    <a:pt x="6026" y="28555"/>
                  </a:lnTo>
                  <a:cubicBezTo>
                    <a:pt x="6004" y="28577"/>
                    <a:pt x="5993" y="28610"/>
                    <a:pt x="5993" y="28655"/>
                  </a:cubicBezTo>
                  <a:lnTo>
                    <a:pt x="5993" y="34915"/>
                  </a:lnTo>
                  <a:lnTo>
                    <a:pt x="89" y="40808"/>
                  </a:lnTo>
                  <a:cubicBezTo>
                    <a:pt x="0" y="40897"/>
                    <a:pt x="56" y="41042"/>
                    <a:pt x="190" y="41053"/>
                  </a:cubicBezTo>
                  <a:cubicBezTo>
                    <a:pt x="223" y="41053"/>
                    <a:pt x="257" y="41042"/>
                    <a:pt x="290" y="41008"/>
                  </a:cubicBezTo>
                  <a:lnTo>
                    <a:pt x="6227" y="35072"/>
                  </a:lnTo>
                  <a:cubicBezTo>
                    <a:pt x="6249" y="35049"/>
                    <a:pt x="6272" y="35016"/>
                    <a:pt x="6272" y="34971"/>
                  </a:cubicBezTo>
                  <a:lnTo>
                    <a:pt x="6272" y="28711"/>
                  </a:lnTo>
                  <a:lnTo>
                    <a:pt x="34740" y="232"/>
                  </a:lnTo>
                  <a:cubicBezTo>
                    <a:pt x="34795" y="176"/>
                    <a:pt x="34795" y="87"/>
                    <a:pt x="34740" y="42"/>
                  </a:cubicBezTo>
                  <a:cubicBezTo>
                    <a:pt x="34712" y="14"/>
                    <a:pt x="34675" y="0"/>
                    <a:pt x="34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3"/>
            <p:cNvSpPr/>
            <p:nvPr/>
          </p:nvSpPr>
          <p:spPr>
            <a:xfrm>
              <a:off x="1577675" y="-2592175"/>
              <a:ext cx="155125" cy="154875"/>
            </a:xfrm>
            <a:custGeom>
              <a:avLst/>
              <a:gdLst/>
              <a:ahLst/>
              <a:cxnLst/>
              <a:rect l="l" t="t" r="r" b="b"/>
              <a:pathLst>
                <a:path w="6205" h="6195" extrusionOk="0">
                  <a:moveTo>
                    <a:pt x="6160" y="1"/>
                  </a:moveTo>
                  <a:lnTo>
                    <a:pt x="0" y="6150"/>
                  </a:lnTo>
                  <a:lnTo>
                    <a:pt x="1395" y="6194"/>
                  </a:lnTo>
                  <a:lnTo>
                    <a:pt x="6205" y="1384"/>
                  </a:lnTo>
                  <a:lnTo>
                    <a:pt x="61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3"/>
            <p:cNvSpPr/>
            <p:nvPr/>
          </p:nvSpPr>
          <p:spPr>
            <a:xfrm>
              <a:off x="1188475" y="-1949950"/>
              <a:ext cx="56950" cy="56950"/>
            </a:xfrm>
            <a:custGeom>
              <a:avLst/>
              <a:gdLst/>
              <a:ahLst/>
              <a:cxnLst/>
              <a:rect l="l" t="t" r="r" b="b"/>
              <a:pathLst>
                <a:path w="2278" h="2278" extrusionOk="0">
                  <a:moveTo>
                    <a:pt x="1139" y="1"/>
                  </a:moveTo>
                  <a:cubicBezTo>
                    <a:pt x="503" y="1"/>
                    <a:pt x="1" y="514"/>
                    <a:pt x="1" y="1139"/>
                  </a:cubicBezTo>
                  <a:cubicBezTo>
                    <a:pt x="1" y="1775"/>
                    <a:pt x="503" y="2277"/>
                    <a:pt x="1139" y="2277"/>
                  </a:cubicBezTo>
                  <a:cubicBezTo>
                    <a:pt x="1764" y="2277"/>
                    <a:pt x="2277" y="1775"/>
                    <a:pt x="2277" y="1139"/>
                  </a:cubicBezTo>
                  <a:cubicBezTo>
                    <a:pt x="2277" y="514"/>
                    <a:pt x="1764" y="1"/>
                    <a:pt x="1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3"/>
            <p:cNvSpPr/>
            <p:nvPr/>
          </p:nvSpPr>
          <p:spPr>
            <a:xfrm>
              <a:off x="2043025" y="-3122375"/>
              <a:ext cx="38525" cy="38650"/>
            </a:xfrm>
            <a:custGeom>
              <a:avLst/>
              <a:gdLst/>
              <a:ahLst/>
              <a:cxnLst/>
              <a:rect l="l" t="t" r="r" b="b"/>
              <a:pathLst>
                <a:path w="1541" h="1546" extrusionOk="0">
                  <a:moveTo>
                    <a:pt x="768" y="1"/>
                  </a:moveTo>
                  <a:cubicBezTo>
                    <a:pt x="525" y="1"/>
                    <a:pt x="283" y="117"/>
                    <a:pt x="134" y="340"/>
                  </a:cubicBezTo>
                  <a:cubicBezTo>
                    <a:pt x="100" y="385"/>
                    <a:pt x="78" y="441"/>
                    <a:pt x="56" y="486"/>
                  </a:cubicBezTo>
                  <a:cubicBezTo>
                    <a:pt x="45" y="530"/>
                    <a:pt x="22" y="575"/>
                    <a:pt x="11" y="619"/>
                  </a:cubicBezTo>
                  <a:cubicBezTo>
                    <a:pt x="11" y="675"/>
                    <a:pt x="0" y="720"/>
                    <a:pt x="0" y="776"/>
                  </a:cubicBezTo>
                  <a:cubicBezTo>
                    <a:pt x="0" y="1200"/>
                    <a:pt x="346" y="1546"/>
                    <a:pt x="770" y="1546"/>
                  </a:cubicBezTo>
                  <a:cubicBezTo>
                    <a:pt x="1194" y="1546"/>
                    <a:pt x="1540" y="1200"/>
                    <a:pt x="1540" y="776"/>
                  </a:cubicBezTo>
                  <a:cubicBezTo>
                    <a:pt x="1540" y="720"/>
                    <a:pt x="1529" y="675"/>
                    <a:pt x="1518" y="619"/>
                  </a:cubicBezTo>
                  <a:cubicBezTo>
                    <a:pt x="1507" y="575"/>
                    <a:pt x="1495" y="530"/>
                    <a:pt x="1473" y="486"/>
                  </a:cubicBezTo>
                  <a:cubicBezTo>
                    <a:pt x="1462" y="441"/>
                    <a:pt x="1440" y="385"/>
                    <a:pt x="1406" y="340"/>
                  </a:cubicBezTo>
                  <a:cubicBezTo>
                    <a:pt x="1384" y="307"/>
                    <a:pt x="1350" y="262"/>
                    <a:pt x="1306" y="229"/>
                  </a:cubicBezTo>
                  <a:cubicBezTo>
                    <a:pt x="1157" y="75"/>
                    <a:pt x="962" y="1"/>
                    <a:pt x="7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3"/>
            <p:cNvSpPr/>
            <p:nvPr/>
          </p:nvSpPr>
          <p:spPr>
            <a:xfrm>
              <a:off x="1472200" y="-3028150"/>
              <a:ext cx="522225" cy="509375"/>
            </a:xfrm>
            <a:custGeom>
              <a:avLst/>
              <a:gdLst/>
              <a:ahLst/>
              <a:cxnLst/>
              <a:rect l="l" t="t" r="r" b="b"/>
              <a:pathLst>
                <a:path w="20889" h="20375" extrusionOk="0">
                  <a:moveTo>
                    <a:pt x="19848" y="0"/>
                  </a:moveTo>
                  <a:cubicBezTo>
                    <a:pt x="19750" y="0"/>
                    <a:pt x="19647" y="20"/>
                    <a:pt x="19541" y="64"/>
                  </a:cubicBezTo>
                  <a:cubicBezTo>
                    <a:pt x="18760" y="388"/>
                    <a:pt x="18994" y="1537"/>
                    <a:pt x="19842" y="1537"/>
                  </a:cubicBezTo>
                  <a:cubicBezTo>
                    <a:pt x="20043" y="1537"/>
                    <a:pt x="20233" y="1459"/>
                    <a:pt x="20378" y="1314"/>
                  </a:cubicBezTo>
                  <a:cubicBezTo>
                    <a:pt x="20888" y="794"/>
                    <a:pt x="20468" y="0"/>
                    <a:pt x="19848" y="0"/>
                  </a:cubicBezTo>
                  <a:close/>
                  <a:moveTo>
                    <a:pt x="16078" y="3761"/>
                  </a:moveTo>
                  <a:cubicBezTo>
                    <a:pt x="15972" y="3761"/>
                    <a:pt x="15860" y="3784"/>
                    <a:pt x="15747" y="3836"/>
                  </a:cubicBezTo>
                  <a:cubicBezTo>
                    <a:pt x="14999" y="4182"/>
                    <a:pt x="15245" y="5309"/>
                    <a:pt x="16070" y="5309"/>
                  </a:cubicBezTo>
                  <a:cubicBezTo>
                    <a:pt x="16294" y="5309"/>
                    <a:pt x="16506" y="5209"/>
                    <a:pt x="16651" y="5030"/>
                  </a:cubicBezTo>
                  <a:cubicBezTo>
                    <a:pt x="17105" y="4500"/>
                    <a:pt x="16676" y="3761"/>
                    <a:pt x="16078" y="3761"/>
                  </a:cubicBezTo>
                  <a:close/>
                  <a:moveTo>
                    <a:pt x="12319" y="7533"/>
                  </a:moveTo>
                  <a:cubicBezTo>
                    <a:pt x="12220" y="7533"/>
                    <a:pt x="12115" y="7553"/>
                    <a:pt x="12008" y="7597"/>
                  </a:cubicBezTo>
                  <a:cubicBezTo>
                    <a:pt x="11238" y="7921"/>
                    <a:pt x="11462" y="9070"/>
                    <a:pt x="12310" y="9070"/>
                  </a:cubicBezTo>
                  <a:cubicBezTo>
                    <a:pt x="12511" y="9070"/>
                    <a:pt x="12700" y="8992"/>
                    <a:pt x="12845" y="8847"/>
                  </a:cubicBezTo>
                  <a:cubicBezTo>
                    <a:pt x="13356" y="8327"/>
                    <a:pt x="12944" y="7533"/>
                    <a:pt x="12319" y="7533"/>
                  </a:cubicBezTo>
                  <a:close/>
                  <a:moveTo>
                    <a:pt x="8545" y="11293"/>
                  </a:moveTo>
                  <a:cubicBezTo>
                    <a:pt x="8439" y="11293"/>
                    <a:pt x="8327" y="11317"/>
                    <a:pt x="8214" y="11369"/>
                  </a:cubicBezTo>
                  <a:cubicBezTo>
                    <a:pt x="7466" y="11715"/>
                    <a:pt x="7712" y="12842"/>
                    <a:pt x="8538" y="12842"/>
                  </a:cubicBezTo>
                  <a:cubicBezTo>
                    <a:pt x="8761" y="12842"/>
                    <a:pt x="8973" y="12742"/>
                    <a:pt x="9118" y="12563"/>
                  </a:cubicBezTo>
                  <a:cubicBezTo>
                    <a:pt x="9573" y="12033"/>
                    <a:pt x="9143" y="11293"/>
                    <a:pt x="8545" y="11293"/>
                  </a:cubicBezTo>
                  <a:close/>
                  <a:moveTo>
                    <a:pt x="4784" y="15066"/>
                  </a:moveTo>
                  <a:cubicBezTo>
                    <a:pt x="4686" y="15066"/>
                    <a:pt x="4582" y="15086"/>
                    <a:pt x="4476" y="15130"/>
                  </a:cubicBezTo>
                  <a:cubicBezTo>
                    <a:pt x="3706" y="15442"/>
                    <a:pt x="3929" y="16603"/>
                    <a:pt x="4777" y="16603"/>
                  </a:cubicBezTo>
                  <a:cubicBezTo>
                    <a:pt x="4978" y="16603"/>
                    <a:pt x="5168" y="16525"/>
                    <a:pt x="5313" y="16380"/>
                  </a:cubicBezTo>
                  <a:cubicBezTo>
                    <a:pt x="5824" y="15868"/>
                    <a:pt x="5410" y="15066"/>
                    <a:pt x="4784" y="15066"/>
                  </a:cubicBezTo>
                  <a:close/>
                  <a:moveTo>
                    <a:pt x="991" y="18820"/>
                  </a:moveTo>
                  <a:cubicBezTo>
                    <a:pt x="795" y="18820"/>
                    <a:pt x="593" y="18903"/>
                    <a:pt x="425" y="19102"/>
                  </a:cubicBezTo>
                  <a:cubicBezTo>
                    <a:pt x="1" y="19605"/>
                    <a:pt x="347" y="20363"/>
                    <a:pt x="1005" y="20375"/>
                  </a:cubicBezTo>
                  <a:cubicBezTo>
                    <a:pt x="1228" y="20375"/>
                    <a:pt x="1440" y="20274"/>
                    <a:pt x="1585" y="20096"/>
                  </a:cubicBezTo>
                  <a:cubicBezTo>
                    <a:pt x="2084" y="19523"/>
                    <a:pt x="1562" y="18820"/>
                    <a:pt x="991" y="1882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3"/>
            <p:cNvSpPr/>
            <p:nvPr/>
          </p:nvSpPr>
          <p:spPr>
            <a:xfrm>
              <a:off x="1384050" y="-2463000"/>
              <a:ext cx="38250" cy="38250"/>
            </a:xfrm>
            <a:custGeom>
              <a:avLst/>
              <a:gdLst/>
              <a:ahLst/>
              <a:cxnLst/>
              <a:rect l="l" t="t" r="r" b="b"/>
              <a:pathLst>
                <a:path w="1530" h="1530" extrusionOk="0">
                  <a:moveTo>
                    <a:pt x="770" y="1"/>
                  </a:moveTo>
                  <a:cubicBezTo>
                    <a:pt x="346" y="1"/>
                    <a:pt x="0" y="335"/>
                    <a:pt x="0" y="759"/>
                  </a:cubicBezTo>
                  <a:cubicBezTo>
                    <a:pt x="0" y="1183"/>
                    <a:pt x="346" y="1529"/>
                    <a:pt x="770" y="1529"/>
                  </a:cubicBezTo>
                  <a:cubicBezTo>
                    <a:pt x="971" y="1529"/>
                    <a:pt x="1161" y="1451"/>
                    <a:pt x="1306" y="1306"/>
                  </a:cubicBezTo>
                  <a:cubicBezTo>
                    <a:pt x="1339" y="1273"/>
                    <a:pt x="1373" y="1228"/>
                    <a:pt x="1406" y="1195"/>
                  </a:cubicBezTo>
                  <a:cubicBezTo>
                    <a:pt x="1429" y="1150"/>
                    <a:pt x="1451" y="1094"/>
                    <a:pt x="1473" y="1050"/>
                  </a:cubicBezTo>
                  <a:cubicBezTo>
                    <a:pt x="1496" y="1005"/>
                    <a:pt x="1507" y="960"/>
                    <a:pt x="1518" y="916"/>
                  </a:cubicBezTo>
                  <a:cubicBezTo>
                    <a:pt x="1529" y="860"/>
                    <a:pt x="1529" y="815"/>
                    <a:pt x="1529" y="759"/>
                  </a:cubicBezTo>
                  <a:cubicBezTo>
                    <a:pt x="1529" y="335"/>
                    <a:pt x="1183" y="1"/>
                    <a:pt x="7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3"/>
            <p:cNvSpPr/>
            <p:nvPr/>
          </p:nvSpPr>
          <p:spPr>
            <a:xfrm>
              <a:off x="1108400" y="-3240375"/>
              <a:ext cx="38250" cy="38650"/>
            </a:xfrm>
            <a:custGeom>
              <a:avLst/>
              <a:gdLst/>
              <a:ahLst/>
              <a:cxnLst/>
              <a:rect l="l" t="t" r="r" b="b"/>
              <a:pathLst>
                <a:path w="1530" h="1546" extrusionOk="0">
                  <a:moveTo>
                    <a:pt x="763" y="0"/>
                  </a:moveTo>
                  <a:cubicBezTo>
                    <a:pt x="568" y="0"/>
                    <a:pt x="373" y="75"/>
                    <a:pt x="224" y="228"/>
                  </a:cubicBezTo>
                  <a:cubicBezTo>
                    <a:pt x="190" y="262"/>
                    <a:pt x="157" y="295"/>
                    <a:pt x="123" y="340"/>
                  </a:cubicBezTo>
                  <a:cubicBezTo>
                    <a:pt x="101" y="385"/>
                    <a:pt x="79" y="429"/>
                    <a:pt x="57" y="485"/>
                  </a:cubicBezTo>
                  <a:cubicBezTo>
                    <a:pt x="34" y="530"/>
                    <a:pt x="23" y="574"/>
                    <a:pt x="12" y="619"/>
                  </a:cubicBezTo>
                  <a:cubicBezTo>
                    <a:pt x="1" y="664"/>
                    <a:pt x="1" y="719"/>
                    <a:pt x="1" y="775"/>
                  </a:cubicBezTo>
                  <a:cubicBezTo>
                    <a:pt x="1" y="820"/>
                    <a:pt x="1" y="865"/>
                    <a:pt x="12" y="920"/>
                  </a:cubicBezTo>
                  <a:cubicBezTo>
                    <a:pt x="23" y="965"/>
                    <a:pt x="34" y="1010"/>
                    <a:pt x="57" y="1054"/>
                  </a:cubicBezTo>
                  <a:cubicBezTo>
                    <a:pt x="79" y="1110"/>
                    <a:pt x="101" y="1155"/>
                    <a:pt x="123" y="1199"/>
                  </a:cubicBezTo>
                  <a:cubicBezTo>
                    <a:pt x="269" y="1411"/>
                    <a:pt x="503" y="1534"/>
                    <a:pt x="760" y="1545"/>
                  </a:cubicBezTo>
                  <a:cubicBezTo>
                    <a:pt x="972" y="1534"/>
                    <a:pt x="1161" y="1456"/>
                    <a:pt x="1306" y="1311"/>
                  </a:cubicBezTo>
                  <a:cubicBezTo>
                    <a:pt x="1340" y="1277"/>
                    <a:pt x="1373" y="1244"/>
                    <a:pt x="1407" y="1199"/>
                  </a:cubicBezTo>
                  <a:cubicBezTo>
                    <a:pt x="1429" y="1155"/>
                    <a:pt x="1451" y="1110"/>
                    <a:pt x="1474" y="1054"/>
                  </a:cubicBezTo>
                  <a:cubicBezTo>
                    <a:pt x="1496" y="1010"/>
                    <a:pt x="1507" y="965"/>
                    <a:pt x="1518" y="920"/>
                  </a:cubicBezTo>
                  <a:cubicBezTo>
                    <a:pt x="1530" y="865"/>
                    <a:pt x="1530" y="820"/>
                    <a:pt x="1530" y="775"/>
                  </a:cubicBezTo>
                  <a:cubicBezTo>
                    <a:pt x="1530" y="719"/>
                    <a:pt x="1530" y="664"/>
                    <a:pt x="1518" y="619"/>
                  </a:cubicBezTo>
                  <a:cubicBezTo>
                    <a:pt x="1507" y="574"/>
                    <a:pt x="1496" y="530"/>
                    <a:pt x="1474" y="485"/>
                  </a:cubicBezTo>
                  <a:cubicBezTo>
                    <a:pt x="1451" y="429"/>
                    <a:pt x="1429" y="385"/>
                    <a:pt x="1407" y="340"/>
                  </a:cubicBezTo>
                  <a:cubicBezTo>
                    <a:pt x="1252" y="117"/>
                    <a:pt x="1007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3"/>
            <p:cNvSpPr/>
            <p:nvPr/>
          </p:nvSpPr>
          <p:spPr>
            <a:xfrm>
              <a:off x="537050" y="-3146175"/>
              <a:ext cx="522775" cy="509125"/>
            </a:xfrm>
            <a:custGeom>
              <a:avLst/>
              <a:gdLst/>
              <a:ahLst/>
              <a:cxnLst/>
              <a:rect l="l" t="t" r="r" b="b"/>
              <a:pathLst>
                <a:path w="20911" h="20365" extrusionOk="0">
                  <a:moveTo>
                    <a:pt x="19870" y="1"/>
                  </a:moveTo>
                  <a:cubicBezTo>
                    <a:pt x="19772" y="1"/>
                    <a:pt x="19668" y="21"/>
                    <a:pt x="19563" y="65"/>
                  </a:cubicBezTo>
                  <a:cubicBezTo>
                    <a:pt x="18782" y="377"/>
                    <a:pt x="19016" y="1538"/>
                    <a:pt x="19853" y="1538"/>
                  </a:cubicBezTo>
                  <a:cubicBezTo>
                    <a:pt x="20054" y="1538"/>
                    <a:pt x="20255" y="1460"/>
                    <a:pt x="20400" y="1315"/>
                  </a:cubicBezTo>
                  <a:cubicBezTo>
                    <a:pt x="20910" y="795"/>
                    <a:pt x="20490" y="1"/>
                    <a:pt x="19870" y="1"/>
                  </a:cubicBezTo>
                  <a:close/>
                  <a:moveTo>
                    <a:pt x="16100" y="3761"/>
                  </a:moveTo>
                  <a:cubicBezTo>
                    <a:pt x="15993" y="3761"/>
                    <a:pt x="15882" y="3785"/>
                    <a:pt x="15768" y="3837"/>
                  </a:cubicBezTo>
                  <a:cubicBezTo>
                    <a:pt x="15021" y="4183"/>
                    <a:pt x="15266" y="5299"/>
                    <a:pt x="16092" y="5299"/>
                  </a:cubicBezTo>
                  <a:lnTo>
                    <a:pt x="16081" y="5310"/>
                  </a:lnTo>
                  <a:cubicBezTo>
                    <a:pt x="16315" y="5310"/>
                    <a:pt x="16527" y="5209"/>
                    <a:pt x="16672" y="5031"/>
                  </a:cubicBezTo>
                  <a:cubicBezTo>
                    <a:pt x="17127" y="4500"/>
                    <a:pt x="16697" y="3761"/>
                    <a:pt x="16100" y="3761"/>
                  </a:cubicBezTo>
                  <a:close/>
                  <a:moveTo>
                    <a:pt x="12329" y="7526"/>
                  </a:moveTo>
                  <a:cubicBezTo>
                    <a:pt x="12233" y="7526"/>
                    <a:pt x="12133" y="7545"/>
                    <a:pt x="12030" y="7586"/>
                  </a:cubicBezTo>
                  <a:cubicBezTo>
                    <a:pt x="11249" y="7910"/>
                    <a:pt x="11483" y="9071"/>
                    <a:pt x="12320" y="9071"/>
                  </a:cubicBezTo>
                  <a:cubicBezTo>
                    <a:pt x="12521" y="9071"/>
                    <a:pt x="12722" y="8993"/>
                    <a:pt x="12867" y="8847"/>
                  </a:cubicBezTo>
                  <a:cubicBezTo>
                    <a:pt x="13380" y="8325"/>
                    <a:pt x="12953" y="7526"/>
                    <a:pt x="12329" y="7526"/>
                  </a:cubicBezTo>
                  <a:close/>
                  <a:moveTo>
                    <a:pt x="8567" y="11294"/>
                  </a:moveTo>
                  <a:cubicBezTo>
                    <a:pt x="8461" y="11294"/>
                    <a:pt x="8349" y="11317"/>
                    <a:pt x="8236" y="11369"/>
                  </a:cubicBezTo>
                  <a:cubicBezTo>
                    <a:pt x="7488" y="11715"/>
                    <a:pt x="7734" y="12831"/>
                    <a:pt x="8559" y="12831"/>
                  </a:cubicBezTo>
                  <a:lnTo>
                    <a:pt x="8548" y="12843"/>
                  </a:lnTo>
                  <a:cubicBezTo>
                    <a:pt x="8783" y="12831"/>
                    <a:pt x="8995" y="12742"/>
                    <a:pt x="9140" y="12564"/>
                  </a:cubicBezTo>
                  <a:cubicBezTo>
                    <a:pt x="9594" y="12033"/>
                    <a:pt x="9165" y="11294"/>
                    <a:pt x="8567" y="11294"/>
                  </a:cubicBezTo>
                  <a:close/>
                  <a:moveTo>
                    <a:pt x="4802" y="15066"/>
                  </a:moveTo>
                  <a:cubicBezTo>
                    <a:pt x="4705" y="15066"/>
                    <a:pt x="4602" y="15086"/>
                    <a:pt x="4497" y="15130"/>
                  </a:cubicBezTo>
                  <a:cubicBezTo>
                    <a:pt x="3716" y="15443"/>
                    <a:pt x="3951" y="16603"/>
                    <a:pt x="4788" y="16603"/>
                  </a:cubicBezTo>
                  <a:cubicBezTo>
                    <a:pt x="4988" y="16603"/>
                    <a:pt x="5189" y="16525"/>
                    <a:pt x="5334" y="16380"/>
                  </a:cubicBezTo>
                  <a:cubicBezTo>
                    <a:pt x="5845" y="15869"/>
                    <a:pt x="5423" y="15066"/>
                    <a:pt x="4802" y="15066"/>
                  </a:cubicBezTo>
                  <a:close/>
                  <a:moveTo>
                    <a:pt x="1018" y="18818"/>
                  </a:moveTo>
                  <a:cubicBezTo>
                    <a:pt x="838" y="18818"/>
                    <a:pt x="649" y="18889"/>
                    <a:pt x="480" y="19058"/>
                  </a:cubicBezTo>
                  <a:cubicBezTo>
                    <a:pt x="0" y="19538"/>
                    <a:pt x="335" y="20364"/>
                    <a:pt x="1027" y="20364"/>
                  </a:cubicBezTo>
                  <a:cubicBezTo>
                    <a:pt x="1228" y="20364"/>
                    <a:pt x="1417" y="20286"/>
                    <a:pt x="1562" y="20141"/>
                  </a:cubicBezTo>
                  <a:cubicBezTo>
                    <a:pt x="2119" y="19585"/>
                    <a:pt x="1612" y="18818"/>
                    <a:pt x="1018" y="188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3"/>
            <p:cNvSpPr/>
            <p:nvPr/>
          </p:nvSpPr>
          <p:spPr>
            <a:xfrm>
              <a:off x="449150" y="-2581150"/>
              <a:ext cx="38250" cy="38375"/>
            </a:xfrm>
            <a:custGeom>
              <a:avLst/>
              <a:gdLst/>
              <a:ahLst/>
              <a:cxnLst/>
              <a:rect l="l" t="t" r="r" b="b"/>
              <a:pathLst>
                <a:path w="1530" h="1535" extrusionOk="0">
                  <a:moveTo>
                    <a:pt x="771" y="0"/>
                  </a:moveTo>
                  <a:cubicBezTo>
                    <a:pt x="721" y="0"/>
                    <a:pt x="670" y="6"/>
                    <a:pt x="626" y="17"/>
                  </a:cubicBezTo>
                  <a:cubicBezTo>
                    <a:pt x="570" y="28"/>
                    <a:pt x="525" y="40"/>
                    <a:pt x="481" y="62"/>
                  </a:cubicBezTo>
                  <a:cubicBezTo>
                    <a:pt x="436" y="73"/>
                    <a:pt x="380" y="107"/>
                    <a:pt x="347" y="129"/>
                  </a:cubicBezTo>
                  <a:cubicBezTo>
                    <a:pt x="302" y="162"/>
                    <a:pt x="258" y="185"/>
                    <a:pt x="224" y="229"/>
                  </a:cubicBezTo>
                  <a:cubicBezTo>
                    <a:pt x="191" y="263"/>
                    <a:pt x="157" y="296"/>
                    <a:pt x="135" y="341"/>
                  </a:cubicBezTo>
                  <a:cubicBezTo>
                    <a:pt x="101" y="385"/>
                    <a:pt x="79" y="430"/>
                    <a:pt x="57" y="486"/>
                  </a:cubicBezTo>
                  <a:cubicBezTo>
                    <a:pt x="45" y="531"/>
                    <a:pt x="23" y="575"/>
                    <a:pt x="12" y="620"/>
                  </a:cubicBezTo>
                  <a:cubicBezTo>
                    <a:pt x="1" y="664"/>
                    <a:pt x="1" y="720"/>
                    <a:pt x="1" y="776"/>
                  </a:cubicBezTo>
                  <a:cubicBezTo>
                    <a:pt x="1" y="821"/>
                    <a:pt x="1" y="865"/>
                    <a:pt x="12" y="921"/>
                  </a:cubicBezTo>
                  <a:cubicBezTo>
                    <a:pt x="23" y="966"/>
                    <a:pt x="45" y="1010"/>
                    <a:pt x="57" y="1055"/>
                  </a:cubicBezTo>
                  <a:cubicBezTo>
                    <a:pt x="79" y="1100"/>
                    <a:pt x="101" y="1144"/>
                    <a:pt x="135" y="1189"/>
                  </a:cubicBezTo>
                  <a:cubicBezTo>
                    <a:pt x="191" y="1278"/>
                    <a:pt x="258" y="1345"/>
                    <a:pt x="347" y="1401"/>
                  </a:cubicBezTo>
                  <a:cubicBezTo>
                    <a:pt x="380" y="1434"/>
                    <a:pt x="436" y="1457"/>
                    <a:pt x="481" y="1479"/>
                  </a:cubicBezTo>
                  <a:cubicBezTo>
                    <a:pt x="525" y="1490"/>
                    <a:pt x="570" y="1513"/>
                    <a:pt x="626" y="1513"/>
                  </a:cubicBezTo>
                  <a:cubicBezTo>
                    <a:pt x="670" y="1524"/>
                    <a:pt x="715" y="1535"/>
                    <a:pt x="771" y="1535"/>
                  </a:cubicBezTo>
                  <a:cubicBezTo>
                    <a:pt x="815" y="1535"/>
                    <a:pt x="871" y="1524"/>
                    <a:pt x="916" y="1513"/>
                  </a:cubicBezTo>
                  <a:cubicBezTo>
                    <a:pt x="972" y="1513"/>
                    <a:pt x="1016" y="1490"/>
                    <a:pt x="1061" y="1479"/>
                  </a:cubicBezTo>
                  <a:cubicBezTo>
                    <a:pt x="1106" y="1457"/>
                    <a:pt x="1150" y="1434"/>
                    <a:pt x="1195" y="1401"/>
                  </a:cubicBezTo>
                  <a:cubicBezTo>
                    <a:pt x="1273" y="1345"/>
                    <a:pt x="1351" y="1278"/>
                    <a:pt x="1407" y="1189"/>
                  </a:cubicBezTo>
                  <a:cubicBezTo>
                    <a:pt x="1429" y="1144"/>
                    <a:pt x="1452" y="1111"/>
                    <a:pt x="1474" y="1055"/>
                  </a:cubicBezTo>
                  <a:cubicBezTo>
                    <a:pt x="1496" y="1010"/>
                    <a:pt x="1507" y="966"/>
                    <a:pt x="1519" y="921"/>
                  </a:cubicBezTo>
                  <a:cubicBezTo>
                    <a:pt x="1530" y="865"/>
                    <a:pt x="1530" y="821"/>
                    <a:pt x="1530" y="776"/>
                  </a:cubicBezTo>
                  <a:cubicBezTo>
                    <a:pt x="1530" y="720"/>
                    <a:pt x="1530" y="664"/>
                    <a:pt x="1519" y="620"/>
                  </a:cubicBezTo>
                  <a:cubicBezTo>
                    <a:pt x="1507" y="575"/>
                    <a:pt x="1496" y="531"/>
                    <a:pt x="1474" y="486"/>
                  </a:cubicBezTo>
                  <a:cubicBezTo>
                    <a:pt x="1452" y="430"/>
                    <a:pt x="1429" y="385"/>
                    <a:pt x="1407" y="341"/>
                  </a:cubicBezTo>
                  <a:cubicBezTo>
                    <a:pt x="1373" y="296"/>
                    <a:pt x="1340" y="263"/>
                    <a:pt x="1307" y="229"/>
                  </a:cubicBezTo>
                  <a:cubicBezTo>
                    <a:pt x="1273" y="185"/>
                    <a:pt x="1228" y="162"/>
                    <a:pt x="1195" y="129"/>
                  </a:cubicBezTo>
                  <a:cubicBezTo>
                    <a:pt x="1150" y="107"/>
                    <a:pt x="1106" y="84"/>
                    <a:pt x="1061" y="62"/>
                  </a:cubicBezTo>
                  <a:cubicBezTo>
                    <a:pt x="1016" y="40"/>
                    <a:pt x="972" y="28"/>
                    <a:pt x="916" y="17"/>
                  </a:cubicBezTo>
                  <a:cubicBezTo>
                    <a:pt x="871" y="6"/>
                    <a:pt x="821" y="0"/>
                    <a:pt x="7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3"/>
            <p:cNvSpPr/>
            <p:nvPr/>
          </p:nvSpPr>
          <p:spPr>
            <a:xfrm>
              <a:off x="1636250" y="-2122350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3"/>
            <p:cNvSpPr/>
            <p:nvPr/>
          </p:nvSpPr>
          <p:spPr>
            <a:xfrm>
              <a:off x="1711575" y="-2197675"/>
              <a:ext cx="136725" cy="25125"/>
            </a:xfrm>
            <a:custGeom>
              <a:avLst/>
              <a:gdLst/>
              <a:ahLst/>
              <a:cxnLst/>
              <a:rect l="l" t="t" r="r" b="b"/>
              <a:pathLst>
                <a:path w="5469" h="1005" extrusionOk="0">
                  <a:moveTo>
                    <a:pt x="1005" y="0"/>
                  </a:moveTo>
                  <a:lnTo>
                    <a:pt x="1" y="1005"/>
                  </a:lnTo>
                  <a:lnTo>
                    <a:pt x="4464" y="1005"/>
                  </a:lnTo>
                  <a:lnTo>
                    <a:pt x="546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3"/>
            <p:cNvSpPr/>
            <p:nvPr/>
          </p:nvSpPr>
          <p:spPr>
            <a:xfrm>
              <a:off x="1786900" y="-2273000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64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3"/>
            <p:cNvSpPr/>
            <p:nvPr/>
          </p:nvSpPr>
          <p:spPr>
            <a:xfrm>
              <a:off x="1862225" y="-2348325"/>
              <a:ext cx="137000" cy="25125"/>
            </a:xfrm>
            <a:custGeom>
              <a:avLst/>
              <a:gdLst/>
              <a:ahLst/>
              <a:cxnLst/>
              <a:rect l="l" t="t" r="r" b="b"/>
              <a:pathLst>
                <a:path w="5480" h="1005" extrusionOk="0">
                  <a:moveTo>
                    <a:pt x="1005" y="0"/>
                  </a:moveTo>
                  <a:lnTo>
                    <a:pt x="1" y="1004"/>
                  </a:lnTo>
                  <a:lnTo>
                    <a:pt x="4476" y="1004"/>
                  </a:lnTo>
                  <a:lnTo>
                    <a:pt x="548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3"/>
            <p:cNvSpPr/>
            <p:nvPr/>
          </p:nvSpPr>
          <p:spPr>
            <a:xfrm>
              <a:off x="1937550" y="-2423950"/>
              <a:ext cx="137025" cy="25425"/>
            </a:xfrm>
            <a:custGeom>
              <a:avLst/>
              <a:gdLst/>
              <a:ahLst/>
              <a:cxnLst/>
              <a:rect l="l" t="t" r="r" b="b"/>
              <a:pathLst>
                <a:path w="5481" h="1017" extrusionOk="0">
                  <a:moveTo>
                    <a:pt x="1016" y="1"/>
                  </a:moveTo>
                  <a:lnTo>
                    <a:pt x="1" y="1016"/>
                  </a:lnTo>
                  <a:lnTo>
                    <a:pt x="4476" y="1016"/>
                  </a:lnTo>
                  <a:lnTo>
                    <a:pt x="548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3"/>
            <p:cNvSpPr/>
            <p:nvPr/>
          </p:nvSpPr>
          <p:spPr>
            <a:xfrm>
              <a:off x="2013150" y="-2499275"/>
              <a:ext cx="136750" cy="25150"/>
            </a:xfrm>
            <a:custGeom>
              <a:avLst/>
              <a:gdLst/>
              <a:ahLst/>
              <a:cxnLst/>
              <a:rect l="l" t="t" r="r" b="b"/>
              <a:pathLst>
                <a:path w="5470" h="1006" extrusionOk="0">
                  <a:moveTo>
                    <a:pt x="1005" y="1"/>
                  </a:moveTo>
                  <a:lnTo>
                    <a:pt x="1" y="1005"/>
                  </a:lnTo>
                  <a:lnTo>
                    <a:pt x="4465" y="1005"/>
                  </a:lnTo>
                  <a:lnTo>
                    <a:pt x="546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3"/>
            <p:cNvSpPr/>
            <p:nvPr/>
          </p:nvSpPr>
          <p:spPr>
            <a:xfrm>
              <a:off x="2088500" y="-2574600"/>
              <a:ext cx="136725" cy="25150"/>
            </a:xfrm>
            <a:custGeom>
              <a:avLst/>
              <a:gdLst/>
              <a:ahLst/>
              <a:cxnLst/>
              <a:rect l="l" t="t" r="r" b="b"/>
              <a:pathLst>
                <a:path w="5469" h="1006" extrusionOk="0">
                  <a:moveTo>
                    <a:pt x="1004" y="1"/>
                  </a:moveTo>
                  <a:lnTo>
                    <a:pt x="0" y="1005"/>
                  </a:lnTo>
                  <a:lnTo>
                    <a:pt x="4464" y="1005"/>
                  </a:lnTo>
                  <a:lnTo>
                    <a:pt x="546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3"/>
            <p:cNvSpPr/>
            <p:nvPr/>
          </p:nvSpPr>
          <p:spPr>
            <a:xfrm>
              <a:off x="463950" y="-2710950"/>
              <a:ext cx="548500" cy="546775"/>
            </a:xfrm>
            <a:custGeom>
              <a:avLst/>
              <a:gdLst/>
              <a:ahLst/>
              <a:cxnLst/>
              <a:rect l="l" t="t" r="r" b="b"/>
              <a:pathLst>
                <a:path w="21940" h="21871" extrusionOk="0">
                  <a:moveTo>
                    <a:pt x="21785" y="1"/>
                  </a:moveTo>
                  <a:cubicBezTo>
                    <a:pt x="21750" y="1"/>
                    <a:pt x="21717" y="15"/>
                    <a:pt x="21694" y="42"/>
                  </a:cubicBezTo>
                  <a:lnTo>
                    <a:pt x="90" y="21636"/>
                  </a:lnTo>
                  <a:cubicBezTo>
                    <a:pt x="0" y="21725"/>
                    <a:pt x="67" y="21870"/>
                    <a:pt x="190" y="21870"/>
                  </a:cubicBezTo>
                  <a:cubicBezTo>
                    <a:pt x="223" y="21870"/>
                    <a:pt x="268" y="21859"/>
                    <a:pt x="290" y="21837"/>
                  </a:cubicBezTo>
                  <a:lnTo>
                    <a:pt x="21884" y="232"/>
                  </a:lnTo>
                  <a:cubicBezTo>
                    <a:pt x="21940" y="176"/>
                    <a:pt x="21940" y="87"/>
                    <a:pt x="21884" y="42"/>
                  </a:cubicBezTo>
                  <a:cubicBezTo>
                    <a:pt x="21856" y="15"/>
                    <a:pt x="21820" y="1"/>
                    <a:pt x="217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3"/>
            <p:cNvSpPr/>
            <p:nvPr/>
          </p:nvSpPr>
          <p:spPr>
            <a:xfrm>
              <a:off x="942975" y="-1800075"/>
              <a:ext cx="549225" cy="547350"/>
            </a:xfrm>
            <a:custGeom>
              <a:avLst/>
              <a:gdLst/>
              <a:ahLst/>
              <a:cxnLst/>
              <a:rect l="l" t="t" r="r" b="b"/>
              <a:pathLst>
                <a:path w="21969" h="21894" extrusionOk="0">
                  <a:moveTo>
                    <a:pt x="21761" y="1"/>
                  </a:moveTo>
                  <a:cubicBezTo>
                    <a:pt x="21726" y="1"/>
                    <a:pt x="21690" y="16"/>
                    <a:pt x="21661" y="54"/>
                  </a:cubicBezTo>
                  <a:lnTo>
                    <a:pt x="56" y="21659"/>
                  </a:lnTo>
                  <a:cubicBezTo>
                    <a:pt x="0" y="21704"/>
                    <a:pt x="0" y="21793"/>
                    <a:pt x="56" y="21849"/>
                  </a:cubicBezTo>
                  <a:cubicBezTo>
                    <a:pt x="89" y="21882"/>
                    <a:pt x="123" y="21893"/>
                    <a:pt x="156" y="21893"/>
                  </a:cubicBezTo>
                  <a:cubicBezTo>
                    <a:pt x="190" y="21893"/>
                    <a:pt x="223" y="21882"/>
                    <a:pt x="257" y="21849"/>
                  </a:cubicBezTo>
                  <a:lnTo>
                    <a:pt x="21850" y="255"/>
                  </a:lnTo>
                  <a:cubicBezTo>
                    <a:pt x="21969" y="154"/>
                    <a:pt x="21869" y="1"/>
                    <a:pt x="217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3"/>
            <p:cNvSpPr/>
            <p:nvPr/>
          </p:nvSpPr>
          <p:spPr>
            <a:xfrm>
              <a:off x="295725" y="-2356925"/>
              <a:ext cx="548500" cy="547050"/>
            </a:xfrm>
            <a:custGeom>
              <a:avLst/>
              <a:gdLst/>
              <a:ahLst/>
              <a:cxnLst/>
              <a:rect l="l" t="t" r="r" b="b"/>
              <a:pathLst>
                <a:path w="21940" h="21882" extrusionOk="0">
                  <a:moveTo>
                    <a:pt x="21795" y="1"/>
                  </a:moveTo>
                  <a:cubicBezTo>
                    <a:pt x="21758" y="1"/>
                    <a:pt x="21722" y="15"/>
                    <a:pt x="21694" y="43"/>
                  </a:cubicBezTo>
                  <a:lnTo>
                    <a:pt x="89" y="21647"/>
                  </a:lnTo>
                  <a:cubicBezTo>
                    <a:pt x="0" y="21726"/>
                    <a:pt x="67" y="21882"/>
                    <a:pt x="190" y="21882"/>
                  </a:cubicBezTo>
                  <a:cubicBezTo>
                    <a:pt x="223" y="21882"/>
                    <a:pt x="268" y="21871"/>
                    <a:pt x="290" y="21837"/>
                  </a:cubicBezTo>
                  <a:lnTo>
                    <a:pt x="21895" y="244"/>
                  </a:lnTo>
                  <a:cubicBezTo>
                    <a:pt x="21940" y="188"/>
                    <a:pt x="21940" y="99"/>
                    <a:pt x="21895" y="43"/>
                  </a:cubicBezTo>
                  <a:cubicBezTo>
                    <a:pt x="21867" y="15"/>
                    <a:pt x="21831" y="1"/>
                    <a:pt x="217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3"/>
            <p:cNvSpPr/>
            <p:nvPr/>
          </p:nvSpPr>
          <p:spPr>
            <a:xfrm>
              <a:off x="1774900" y="-1975200"/>
              <a:ext cx="248600" cy="239275"/>
            </a:xfrm>
            <a:custGeom>
              <a:avLst/>
              <a:gdLst/>
              <a:ahLst/>
              <a:cxnLst/>
              <a:rect l="l" t="t" r="r" b="b"/>
              <a:pathLst>
                <a:path w="9944" h="9571" extrusionOk="0">
                  <a:moveTo>
                    <a:pt x="5168" y="285"/>
                  </a:moveTo>
                  <a:cubicBezTo>
                    <a:pt x="7656" y="285"/>
                    <a:pt x="9665" y="2294"/>
                    <a:pt x="9665" y="4783"/>
                  </a:cubicBezTo>
                  <a:cubicBezTo>
                    <a:pt x="9665" y="6613"/>
                    <a:pt x="8571" y="8253"/>
                    <a:pt x="6886" y="8945"/>
                  </a:cubicBezTo>
                  <a:cubicBezTo>
                    <a:pt x="6328" y="9178"/>
                    <a:pt x="5742" y="9291"/>
                    <a:pt x="5161" y="9291"/>
                  </a:cubicBezTo>
                  <a:cubicBezTo>
                    <a:pt x="3991" y="9291"/>
                    <a:pt x="2841" y="8832"/>
                    <a:pt x="1976" y="7974"/>
                  </a:cubicBezTo>
                  <a:cubicBezTo>
                    <a:pt x="693" y="6680"/>
                    <a:pt x="302" y="4749"/>
                    <a:pt x="1005" y="3064"/>
                  </a:cubicBezTo>
                  <a:cubicBezTo>
                    <a:pt x="1697" y="1379"/>
                    <a:pt x="3349" y="285"/>
                    <a:pt x="5168" y="285"/>
                  </a:cubicBezTo>
                  <a:close/>
                  <a:moveTo>
                    <a:pt x="5165" y="0"/>
                  </a:moveTo>
                  <a:cubicBezTo>
                    <a:pt x="3920" y="0"/>
                    <a:pt x="2696" y="484"/>
                    <a:pt x="1786" y="1401"/>
                  </a:cubicBezTo>
                  <a:cubicBezTo>
                    <a:pt x="414" y="2774"/>
                    <a:pt x="1" y="4827"/>
                    <a:pt x="748" y="6613"/>
                  </a:cubicBezTo>
                  <a:cubicBezTo>
                    <a:pt x="1485" y="8398"/>
                    <a:pt x="3226" y="9570"/>
                    <a:pt x="5168" y="9570"/>
                  </a:cubicBezTo>
                  <a:cubicBezTo>
                    <a:pt x="7801" y="9559"/>
                    <a:pt x="9944" y="7427"/>
                    <a:pt x="9944" y="4783"/>
                  </a:cubicBezTo>
                  <a:cubicBezTo>
                    <a:pt x="9944" y="2852"/>
                    <a:pt x="8783" y="1111"/>
                    <a:pt x="6998" y="364"/>
                  </a:cubicBezTo>
                  <a:cubicBezTo>
                    <a:pt x="6406" y="119"/>
                    <a:pt x="5783" y="0"/>
                    <a:pt x="51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3"/>
            <p:cNvSpPr/>
            <p:nvPr/>
          </p:nvSpPr>
          <p:spPr>
            <a:xfrm>
              <a:off x="1850800" y="-1908650"/>
              <a:ext cx="106300" cy="106325"/>
            </a:xfrm>
            <a:custGeom>
              <a:avLst/>
              <a:gdLst/>
              <a:ahLst/>
              <a:cxnLst/>
              <a:rect l="l" t="t" r="r" b="b"/>
              <a:pathLst>
                <a:path w="4252" h="4253" extrusionOk="0">
                  <a:moveTo>
                    <a:pt x="2132" y="0"/>
                  </a:moveTo>
                  <a:cubicBezTo>
                    <a:pt x="960" y="0"/>
                    <a:pt x="0" y="949"/>
                    <a:pt x="0" y="2121"/>
                  </a:cubicBezTo>
                  <a:cubicBezTo>
                    <a:pt x="0" y="3304"/>
                    <a:pt x="960" y="4252"/>
                    <a:pt x="2132" y="4252"/>
                  </a:cubicBezTo>
                  <a:cubicBezTo>
                    <a:pt x="3303" y="4252"/>
                    <a:pt x="4252" y="3304"/>
                    <a:pt x="4252" y="2121"/>
                  </a:cubicBezTo>
                  <a:cubicBezTo>
                    <a:pt x="4252" y="949"/>
                    <a:pt x="3303" y="0"/>
                    <a:pt x="2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3"/>
            <p:cNvSpPr/>
            <p:nvPr/>
          </p:nvSpPr>
          <p:spPr>
            <a:xfrm>
              <a:off x="735125" y="-2028925"/>
              <a:ext cx="184150" cy="157950"/>
            </a:xfrm>
            <a:custGeom>
              <a:avLst/>
              <a:gdLst/>
              <a:ahLst/>
              <a:cxnLst/>
              <a:rect l="l" t="t" r="r" b="b"/>
              <a:pathLst>
                <a:path w="7366" h="6318" extrusionOk="0">
                  <a:moveTo>
                    <a:pt x="4219" y="292"/>
                  </a:moveTo>
                  <a:cubicBezTo>
                    <a:pt x="5803" y="292"/>
                    <a:pt x="7087" y="1575"/>
                    <a:pt x="7087" y="3171"/>
                  </a:cubicBezTo>
                  <a:cubicBezTo>
                    <a:pt x="7087" y="4901"/>
                    <a:pt x="5670" y="6048"/>
                    <a:pt x="4191" y="6048"/>
                  </a:cubicBezTo>
                  <a:cubicBezTo>
                    <a:pt x="3485" y="6048"/>
                    <a:pt x="2764" y="5786"/>
                    <a:pt x="2176" y="5202"/>
                  </a:cubicBezTo>
                  <a:cubicBezTo>
                    <a:pt x="369" y="3383"/>
                    <a:pt x="1652" y="292"/>
                    <a:pt x="4219" y="292"/>
                  </a:cubicBezTo>
                  <a:close/>
                  <a:moveTo>
                    <a:pt x="4186" y="1"/>
                  </a:moveTo>
                  <a:cubicBezTo>
                    <a:pt x="3414" y="1"/>
                    <a:pt x="2627" y="287"/>
                    <a:pt x="1987" y="928"/>
                  </a:cubicBezTo>
                  <a:cubicBezTo>
                    <a:pt x="0" y="2925"/>
                    <a:pt x="1406" y="6318"/>
                    <a:pt x="4219" y="6318"/>
                  </a:cubicBezTo>
                  <a:cubicBezTo>
                    <a:pt x="5959" y="6318"/>
                    <a:pt x="7366" y="4912"/>
                    <a:pt x="7366" y="3171"/>
                  </a:cubicBezTo>
                  <a:cubicBezTo>
                    <a:pt x="7366" y="1266"/>
                    <a:pt x="5808" y="1"/>
                    <a:pt x="4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803475" y="-1984150"/>
              <a:ext cx="74500" cy="69000"/>
            </a:xfrm>
            <a:custGeom>
              <a:avLst/>
              <a:gdLst/>
              <a:ahLst/>
              <a:cxnLst/>
              <a:rect l="l" t="t" r="r" b="b"/>
              <a:pathLst>
                <a:path w="2980" h="2760" extrusionOk="0">
                  <a:moveTo>
                    <a:pt x="1486" y="0"/>
                  </a:moveTo>
                  <a:cubicBezTo>
                    <a:pt x="824" y="0"/>
                    <a:pt x="234" y="484"/>
                    <a:pt x="123" y="1157"/>
                  </a:cubicBezTo>
                  <a:cubicBezTo>
                    <a:pt x="0" y="1916"/>
                    <a:pt x="514" y="2619"/>
                    <a:pt x="1273" y="2741"/>
                  </a:cubicBezTo>
                  <a:cubicBezTo>
                    <a:pt x="1347" y="2754"/>
                    <a:pt x="1421" y="2760"/>
                    <a:pt x="1494" y="2760"/>
                  </a:cubicBezTo>
                  <a:cubicBezTo>
                    <a:pt x="2157" y="2760"/>
                    <a:pt x="2747" y="2276"/>
                    <a:pt x="2857" y="1603"/>
                  </a:cubicBezTo>
                  <a:cubicBezTo>
                    <a:pt x="2980" y="844"/>
                    <a:pt x="2467" y="141"/>
                    <a:pt x="1708" y="18"/>
                  </a:cubicBezTo>
                  <a:cubicBezTo>
                    <a:pt x="1633" y="6"/>
                    <a:pt x="1559" y="0"/>
                    <a:pt x="14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6" name="Google Shape;1146;p33"/>
          <p:cNvGrpSpPr/>
          <p:nvPr/>
        </p:nvGrpSpPr>
        <p:grpSpPr>
          <a:xfrm>
            <a:off x="1005972" y="2347838"/>
            <a:ext cx="873188" cy="546900"/>
            <a:chOff x="1115510" y="4327288"/>
            <a:chExt cx="873188" cy="546900"/>
          </a:xfrm>
        </p:grpSpPr>
        <p:sp>
          <p:nvSpPr>
            <p:cNvPr id="1147" name="Google Shape;1147;p33"/>
            <p:cNvSpPr/>
            <p:nvPr/>
          </p:nvSpPr>
          <p:spPr>
            <a:xfrm flipH="1">
              <a:off x="1115510" y="4327288"/>
              <a:ext cx="549275" cy="546900"/>
            </a:xfrm>
            <a:custGeom>
              <a:avLst/>
              <a:gdLst/>
              <a:ahLst/>
              <a:cxnLst/>
              <a:rect l="l" t="t" r="r" b="b"/>
              <a:pathLst>
                <a:path w="21971" h="21876" extrusionOk="0">
                  <a:moveTo>
                    <a:pt x="21780" y="1"/>
                  </a:moveTo>
                  <a:cubicBezTo>
                    <a:pt x="21751" y="1"/>
                    <a:pt x="21721" y="11"/>
                    <a:pt x="21694" y="36"/>
                  </a:cubicBezTo>
                  <a:lnTo>
                    <a:pt x="89" y="21630"/>
                  </a:lnTo>
                  <a:cubicBezTo>
                    <a:pt x="0" y="21719"/>
                    <a:pt x="67" y="21864"/>
                    <a:pt x="190" y="21875"/>
                  </a:cubicBezTo>
                  <a:cubicBezTo>
                    <a:pt x="223" y="21864"/>
                    <a:pt x="268" y="21853"/>
                    <a:pt x="290" y="21830"/>
                  </a:cubicBezTo>
                  <a:lnTo>
                    <a:pt x="21884" y="226"/>
                  </a:lnTo>
                  <a:cubicBezTo>
                    <a:pt x="21971" y="130"/>
                    <a:pt x="21882" y="1"/>
                    <a:pt x="217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8" name="Google Shape;1148;p33"/>
            <p:cNvGrpSpPr/>
            <p:nvPr/>
          </p:nvGrpSpPr>
          <p:grpSpPr>
            <a:xfrm flipH="1">
              <a:off x="1664772" y="4493938"/>
              <a:ext cx="323925" cy="323650"/>
              <a:chOff x="1608625" y="299800"/>
              <a:chExt cx="323925" cy="323650"/>
            </a:xfrm>
          </p:grpSpPr>
          <p:sp>
            <p:nvSpPr>
              <p:cNvPr id="1149" name="Google Shape;1149;p33"/>
              <p:cNvSpPr/>
              <p:nvPr/>
            </p:nvSpPr>
            <p:spPr>
              <a:xfrm>
                <a:off x="1633450" y="324425"/>
                <a:ext cx="275900" cy="274200"/>
              </a:xfrm>
              <a:custGeom>
                <a:avLst/>
                <a:gdLst/>
                <a:ahLst/>
                <a:cxnLst/>
                <a:rect l="l" t="t" r="r" b="b"/>
                <a:pathLst>
                  <a:path w="11036" h="10968" extrusionOk="0">
                    <a:moveTo>
                      <a:pt x="10830" y="0"/>
                    </a:moveTo>
                    <a:cubicBezTo>
                      <a:pt x="10795" y="0"/>
                      <a:pt x="10758" y="16"/>
                      <a:pt x="10725" y="54"/>
                    </a:cubicBezTo>
                    <a:lnTo>
                      <a:pt x="46" y="10733"/>
                    </a:lnTo>
                    <a:cubicBezTo>
                      <a:pt x="1" y="10789"/>
                      <a:pt x="1" y="10867"/>
                      <a:pt x="46" y="10923"/>
                    </a:cubicBezTo>
                    <a:cubicBezTo>
                      <a:pt x="79" y="10956"/>
                      <a:pt x="112" y="10968"/>
                      <a:pt x="146" y="10968"/>
                    </a:cubicBezTo>
                    <a:cubicBezTo>
                      <a:pt x="191" y="10968"/>
                      <a:pt x="224" y="10956"/>
                      <a:pt x="246" y="10923"/>
                    </a:cubicBezTo>
                    <a:lnTo>
                      <a:pt x="10926" y="254"/>
                    </a:lnTo>
                    <a:cubicBezTo>
                      <a:pt x="11036" y="153"/>
                      <a:pt x="10941" y="0"/>
                      <a:pt x="108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0" name="Google Shape;1150;p33"/>
              <p:cNvSpPr/>
              <p:nvPr/>
            </p:nvSpPr>
            <p:spPr>
              <a:xfrm>
                <a:off x="1875625" y="299800"/>
                <a:ext cx="56925" cy="56950"/>
              </a:xfrm>
              <a:custGeom>
                <a:avLst/>
                <a:gdLst/>
                <a:ahLst/>
                <a:cxnLst/>
                <a:rect l="l" t="t" r="r" b="b"/>
                <a:pathLst>
                  <a:path w="2277" h="2278" extrusionOk="0">
                    <a:moveTo>
                      <a:pt x="1139" y="1"/>
                    </a:moveTo>
                    <a:cubicBezTo>
                      <a:pt x="514" y="1"/>
                      <a:pt x="0" y="514"/>
                      <a:pt x="0" y="1139"/>
                    </a:cubicBezTo>
                    <a:cubicBezTo>
                      <a:pt x="0" y="1764"/>
                      <a:pt x="514" y="2277"/>
                      <a:pt x="1139" y="2277"/>
                    </a:cubicBezTo>
                    <a:cubicBezTo>
                      <a:pt x="1764" y="2277"/>
                      <a:pt x="2277" y="1764"/>
                      <a:pt x="2277" y="1139"/>
                    </a:cubicBezTo>
                    <a:cubicBezTo>
                      <a:pt x="2277" y="514"/>
                      <a:pt x="1764" y="1"/>
                      <a:pt x="113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1" name="Google Shape;1151;p33"/>
              <p:cNvSpPr/>
              <p:nvPr/>
            </p:nvSpPr>
            <p:spPr>
              <a:xfrm>
                <a:off x="1608625" y="566800"/>
                <a:ext cx="56950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2278" h="2266" extrusionOk="0">
                    <a:moveTo>
                      <a:pt x="1139" y="0"/>
                    </a:moveTo>
                    <a:cubicBezTo>
                      <a:pt x="514" y="0"/>
                      <a:pt x="1" y="503"/>
                      <a:pt x="1" y="1127"/>
                    </a:cubicBezTo>
                    <a:cubicBezTo>
                      <a:pt x="1" y="1764"/>
                      <a:pt x="514" y="2266"/>
                      <a:pt x="1139" y="2266"/>
                    </a:cubicBezTo>
                    <a:cubicBezTo>
                      <a:pt x="1775" y="2266"/>
                      <a:pt x="2277" y="1764"/>
                      <a:pt x="2277" y="1127"/>
                    </a:cubicBezTo>
                    <a:cubicBezTo>
                      <a:pt x="2277" y="503"/>
                      <a:pt x="1775" y="0"/>
                      <a:pt x="11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9383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 Department Meeting by Slidesgo">
  <a:themeElements>
    <a:clrScheme name="Simple Light">
      <a:dk1>
        <a:srgbClr val="F6F6FF"/>
      </a:dk1>
      <a:lt1>
        <a:srgbClr val="4E5EA3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4E5EA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749</Words>
  <Application>Microsoft Office PowerPoint</Application>
  <PresentationFormat>Affichage à l'écran (16:9)</PresentationFormat>
  <Paragraphs>148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7" baseType="lpstr">
      <vt:lpstr>Jost</vt:lpstr>
      <vt:lpstr>Roboto</vt:lpstr>
      <vt:lpstr>Montserrat</vt:lpstr>
      <vt:lpstr>Inter</vt:lpstr>
      <vt:lpstr>Arial</vt:lpstr>
      <vt:lpstr>Inter Medium</vt:lpstr>
      <vt:lpstr>Montserrat Black</vt:lpstr>
      <vt:lpstr>IT Department Meeting by Slidesgo</vt:lpstr>
      <vt:lpstr>Message-Oriented Middleware</vt:lpstr>
      <vt:lpstr>Table of contents</vt:lpstr>
      <vt:lpstr>01</vt:lpstr>
      <vt:lpstr>Présentation PowerPoint</vt:lpstr>
      <vt:lpstr>02</vt:lpstr>
      <vt:lpstr>Présentation PowerPoint</vt:lpstr>
      <vt:lpstr>03</vt:lpstr>
      <vt:lpstr>Présentation PowerPoint</vt:lpstr>
      <vt:lpstr>04</vt:lpstr>
      <vt:lpstr>Présentation PowerPoint</vt:lpstr>
      <vt:lpstr>05</vt:lpstr>
      <vt:lpstr>Présentation PowerPoint</vt:lpstr>
      <vt:lpstr>Présentation PowerPoint</vt:lpstr>
      <vt:lpstr>Présentation PowerPoint</vt:lpstr>
      <vt:lpstr>06</vt:lpstr>
      <vt:lpstr>Synchronous vs Asynchronous Communication</vt:lpstr>
      <vt:lpstr>Persistent vs Non-Persistent Messaging</vt:lpstr>
      <vt:lpstr>Durable Subscriptions</vt:lpstr>
      <vt:lpstr>Guaranteed Delivery</vt:lpstr>
      <vt:lpstr>Acknowledgment and Redelivery Policies</vt:lpstr>
      <vt:lpstr>07</vt:lpstr>
      <vt:lpstr>Présentation PowerPoint</vt:lpstr>
      <vt:lpstr>08</vt:lpstr>
      <vt:lpstr>Présentation PowerPoint</vt:lpstr>
      <vt:lpstr>09</vt:lpstr>
      <vt:lpstr>Présentation PowerPoint</vt:lpstr>
      <vt:lpstr>10</vt:lpstr>
      <vt:lpstr>Présentation PowerPoint</vt:lpstr>
      <vt:lpstr>Thank u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Composition des Services Web</dc:title>
  <dc:creator>Zola</dc:creator>
  <cp:lastModifiedBy>HP</cp:lastModifiedBy>
  <cp:revision>49</cp:revision>
  <dcterms:modified xsi:type="dcterms:W3CDTF">2026-04-12T19:41:03Z</dcterms:modified>
</cp:coreProperties>
</file>