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44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smaili" userId="e7cbf710d23f2009" providerId="LiveId" clId="{FE2F2250-4F5C-4159-A506-40CB0030B445}"/>
    <pc:docChg chg="custSel addSld modSld">
      <pc:chgData name="nadia smaili" userId="e7cbf710d23f2009" providerId="LiveId" clId="{FE2F2250-4F5C-4159-A506-40CB0030B445}" dt="2025-11-10T14:31:24.744" v="126" actId="20577"/>
      <pc:docMkLst>
        <pc:docMk/>
      </pc:docMkLst>
      <pc:sldChg chg="modSp mod">
        <pc:chgData name="nadia smaili" userId="e7cbf710d23f2009" providerId="LiveId" clId="{FE2F2250-4F5C-4159-A506-40CB0030B445}" dt="2025-11-10T14:23:27.318" v="4" actId="403"/>
        <pc:sldMkLst>
          <pc:docMk/>
          <pc:sldMk cId="4288252400" sldId="256"/>
        </pc:sldMkLst>
        <pc:spChg chg="mod">
          <ac:chgData name="nadia smaili" userId="e7cbf710d23f2009" providerId="LiveId" clId="{FE2F2250-4F5C-4159-A506-40CB0030B445}" dt="2025-11-10T14:23:18.093" v="0" actId="2711"/>
          <ac:spMkLst>
            <pc:docMk/>
            <pc:sldMk cId="4288252400" sldId="256"/>
            <ac:spMk id="2" creationId="{B28C6CBF-6066-3822-82F2-3BA70EB3A2C2}"/>
          </ac:spMkLst>
        </pc:spChg>
        <pc:spChg chg="mod">
          <ac:chgData name="nadia smaili" userId="e7cbf710d23f2009" providerId="LiveId" clId="{FE2F2250-4F5C-4159-A506-40CB0030B445}" dt="2025-11-10T14:23:27.318" v="4" actId="403"/>
          <ac:spMkLst>
            <pc:docMk/>
            <pc:sldMk cId="4288252400" sldId="256"/>
            <ac:spMk id="3" creationId="{86FC161F-7DC4-DCA4-E039-BFF3F670D2E6}"/>
          </ac:spMkLst>
        </pc:spChg>
      </pc:sldChg>
      <pc:sldChg chg="modSp new mod">
        <pc:chgData name="nadia smaili" userId="e7cbf710d23f2009" providerId="LiveId" clId="{FE2F2250-4F5C-4159-A506-40CB0030B445}" dt="2025-11-10T14:27:43.510" v="61" actId="2711"/>
        <pc:sldMkLst>
          <pc:docMk/>
          <pc:sldMk cId="1338944189" sldId="257"/>
        </pc:sldMkLst>
        <pc:spChg chg="mod">
          <ac:chgData name="nadia smaili" userId="e7cbf710d23f2009" providerId="LiveId" clId="{FE2F2250-4F5C-4159-A506-40CB0030B445}" dt="2025-11-10T14:26:01.844" v="19"/>
          <ac:spMkLst>
            <pc:docMk/>
            <pc:sldMk cId="1338944189" sldId="257"/>
            <ac:spMk id="2" creationId="{CBF5CEB5-7C27-CE15-F8A7-216CA9DBAE5F}"/>
          </ac:spMkLst>
        </pc:spChg>
        <pc:spChg chg="mod">
          <ac:chgData name="nadia smaili" userId="e7cbf710d23f2009" providerId="LiveId" clId="{FE2F2250-4F5C-4159-A506-40CB0030B445}" dt="2025-11-10T14:27:32.828" v="58" actId="2711"/>
          <ac:spMkLst>
            <pc:docMk/>
            <pc:sldMk cId="1338944189" sldId="257"/>
            <ac:spMk id="3" creationId="{7F5AE59F-D24C-EAAF-B809-86293ED48A2D}"/>
          </ac:spMkLst>
        </pc:spChg>
        <pc:spChg chg="mod">
          <ac:chgData name="nadia smaili" userId="e7cbf710d23f2009" providerId="LiveId" clId="{FE2F2250-4F5C-4159-A506-40CB0030B445}" dt="2025-11-10T14:27:43.510" v="61" actId="2711"/>
          <ac:spMkLst>
            <pc:docMk/>
            <pc:sldMk cId="1338944189" sldId="257"/>
            <ac:spMk id="4" creationId="{5AE5BE5F-87C2-417E-EBCA-A678540F795E}"/>
          </ac:spMkLst>
        </pc:spChg>
        <pc:spChg chg="mod">
          <ac:chgData name="nadia smaili" userId="e7cbf710d23f2009" providerId="LiveId" clId="{FE2F2250-4F5C-4159-A506-40CB0030B445}" dt="2025-11-10T14:27:05.314" v="33" actId="2711"/>
          <ac:spMkLst>
            <pc:docMk/>
            <pc:sldMk cId="1338944189" sldId="257"/>
            <ac:spMk id="5" creationId="{7B87376F-5DD8-2584-CA8E-F55F799E342E}"/>
          </ac:spMkLst>
        </pc:spChg>
        <pc:spChg chg="mod">
          <ac:chgData name="nadia smaili" userId="e7cbf710d23f2009" providerId="LiveId" clId="{FE2F2250-4F5C-4159-A506-40CB0030B445}" dt="2025-11-10T14:26:55.648" v="31" actId="2711"/>
          <ac:spMkLst>
            <pc:docMk/>
            <pc:sldMk cId="1338944189" sldId="257"/>
            <ac:spMk id="6" creationId="{19D27365-68C4-49E5-D599-E2651CBB4065}"/>
          </ac:spMkLst>
        </pc:spChg>
      </pc:sldChg>
      <pc:sldChg chg="modSp new mod">
        <pc:chgData name="nadia smaili" userId="e7cbf710d23f2009" providerId="LiveId" clId="{FE2F2250-4F5C-4159-A506-40CB0030B445}" dt="2025-11-10T14:28:52.620" v="80"/>
        <pc:sldMkLst>
          <pc:docMk/>
          <pc:sldMk cId="2228893414" sldId="258"/>
        </pc:sldMkLst>
        <pc:spChg chg="mod">
          <ac:chgData name="nadia smaili" userId="e7cbf710d23f2009" providerId="LiveId" clId="{FE2F2250-4F5C-4159-A506-40CB0030B445}" dt="2025-11-10T14:28:52.620" v="80"/>
          <ac:spMkLst>
            <pc:docMk/>
            <pc:sldMk cId="2228893414" sldId="258"/>
            <ac:spMk id="2" creationId="{AFB96264-2389-7A21-372C-528789559925}"/>
          </ac:spMkLst>
        </pc:spChg>
        <pc:spChg chg="mod">
          <ac:chgData name="nadia smaili" userId="e7cbf710d23f2009" providerId="LiveId" clId="{FE2F2250-4F5C-4159-A506-40CB0030B445}" dt="2025-11-10T14:28:37.558" v="77" actId="2711"/>
          <ac:spMkLst>
            <pc:docMk/>
            <pc:sldMk cId="2228893414" sldId="258"/>
            <ac:spMk id="3" creationId="{FB6A4F21-FDCA-C5F2-CC95-D9DFC46E325B}"/>
          </ac:spMkLst>
        </pc:spChg>
        <pc:spChg chg="mod">
          <ac:chgData name="nadia smaili" userId="e7cbf710d23f2009" providerId="LiveId" clId="{FE2F2250-4F5C-4159-A506-40CB0030B445}" dt="2025-11-10T14:28:30.648" v="75" actId="2711"/>
          <ac:spMkLst>
            <pc:docMk/>
            <pc:sldMk cId="2228893414" sldId="258"/>
            <ac:spMk id="4" creationId="{3CF4BC8C-EA77-ACA7-518E-C99992024A2B}"/>
          </ac:spMkLst>
        </pc:spChg>
        <pc:spChg chg="mod">
          <ac:chgData name="nadia smaili" userId="e7cbf710d23f2009" providerId="LiveId" clId="{FE2F2250-4F5C-4159-A506-40CB0030B445}" dt="2025-11-10T14:28:43.189" v="79" actId="2711"/>
          <ac:spMkLst>
            <pc:docMk/>
            <pc:sldMk cId="2228893414" sldId="258"/>
            <ac:spMk id="5" creationId="{0816BB9D-A5B1-1514-712B-3109C0179EFF}"/>
          </ac:spMkLst>
        </pc:spChg>
        <pc:spChg chg="mod">
          <ac:chgData name="nadia smaili" userId="e7cbf710d23f2009" providerId="LiveId" clId="{FE2F2250-4F5C-4159-A506-40CB0030B445}" dt="2025-11-10T14:28:21.382" v="73" actId="2711"/>
          <ac:spMkLst>
            <pc:docMk/>
            <pc:sldMk cId="2228893414" sldId="258"/>
            <ac:spMk id="6" creationId="{2000CD0A-615E-A6F6-8ADC-03F7BEF91338}"/>
          </ac:spMkLst>
        </pc:spChg>
      </pc:sldChg>
      <pc:sldChg chg="addSp delSp modSp new mod">
        <pc:chgData name="nadia smaili" userId="e7cbf710d23f2009" providerId="LiveId" clId="{FE2F2250-4F5C-4159-A506-40CB0030B445}" dt="2025-11-10T14:31:24.744" v="126" actId="20577"/>
        <pc:sldMkLst>
          <pc:docMk/>
          <pc:sldMk cId="3520186118" sldId="259"/>
        </pc:sldMkLst>
        <pc:spChg chg="mod">
          <ac:chgData name="nadia smaili" userId="e7cbf710d23f2009" providerId="LiveId" clId="{FE2F2250-4F5C-4159-A506-40CB0030B445}" dt="2025-11-10T14:28:56.689" v="81"/>
          <ac:spMkLst>
            <pc:docMk/>
            <pc:sldMk cId="3520186118" sldId="259"/>
            <ac:spMk id="2" creationId="{54EE9EFB-B4D2-A580-CD34-5049F1809744}"/>
          </ac:spMkLst>
        </pc:spChg>
        <pc:spChg chg="mod">
          <ac:chgData name="nadia smaili" userId="e7cbf710d23f2009" providerId="LiveId" clId="{FE2F2250-4F5C-4159-A506-40CB0030B445}" dt="2025-11-10T14:29:02.860" v="82" actId="20578"/>
          <ac:spMkLst>
            <pc:docMk/>
            <pc:sldMk cId="3520186118" sldId="259"/>
            <ac:spMk id="3" creationId="{9DC7FBB0-7C5E-B617-5E4D-7730E47EDCF6}"/>
          </ac:spMkLst>
        </pc:spChg>
        <pc:spChg chg="mod">
          <ac:chgData name="nadia smaili" userId="e7cbf710d23f2009" providerId="LiveId" clId="{FE2F2250-4F5C-4159-A506-40CB0030B445}" dt="2025-11-10T14:29:12.159" v="86" actId="2711"/>
          <ac:spMkLst>
            <pc:docMk/>
            <pc:sldMk cId="3520186118" sldId="259"/>
            <ac:spMk id="4" creationId="{D867287C-20E0-8DFE-7749-D847E2F35BA5}"/>
          </ac:spMkLst>
        </pc:spChg>
        <pc:spChg chg="mod">
          <ac:chgData name="nadia smaili" userId="e7cbf710d23f2009" providerId="LiveId" clId="{FE2F2250-4F5C-4159-A506-40CB0030B445}" dt="2025-11-10T14:30:57.050" v="115" actId="20577"/>
          <ac:spMkLst>
            <pc:docMk/>
            <pc:sldMk cId="3520186118" sldId="259"/>
            <ac:spMk id="5" creationId="{DFE1C06D-DAF6-ED66-1840-9E6B82B69747}"/>
          </ac:spMkLst>
        </pc:spChg>
        <pc:spChg chg="del">
          <ac:chgData name="nadia smaili" userId="e7cbf710d23f2009" providerId="LiveId" clId="{FE2F2250-4F5C-4159-A506-40CB0030B445}" dt="2025-11-10T14:25:32.980" v="16"/>
          <ac:spMkLst>
            <pc:docMk/>
            <pc:sldMk cId="3520186118" sldId="259"/>
            <ac:spMk id="6" creationId="{CD57AE45-606A-3BDB-897C-3050DE929A65}"/>
          </ac:spMkLst>
        </pc:spChg>
        <pc:spChg chg="add mod">
          <ac:chgData name="nadia smaili" userId="e7cbf710d23f2009" providerId="LiveId" clId="{FE2F2250-4F5C-4159-A506-40CB0030B445}" dt="2025-11-10T14:31:24.744" v="126" actId="20577"/>
          <ac:spMkLst>
            <pc:docMk/>
            <pc:sldMk cId="3520186118" sldId="259"/>
            <ac:spMk id="7" creationId="{DB85E46F-2A82-5840-89DA-CC4E919CECB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63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88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97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86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979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8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786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3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75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706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8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5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5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61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4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11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9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A47D31-2973-48BE-AF2D-0DF0610E2BAE}" type="datetimeFigureOut">
              <a:rPr lang="fr-FR" smtClean="0"/>
              <a:t>10/11/2025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198036-79F2-4992-9988-F6BF888DD1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33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C6CBF-6066-3822-82F2-3BA70EB3A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أسباب التقييم داخل أنظمة المعلومات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FC161F-7DC4-DCA4-E039-BFF3F670D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DZ" sz="28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سماعيلي</a:t>
            </a:r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نادية</a:t>
            </a:r>
            <a:endParaRPr lang="fr-FR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25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5CEB5-7C27-CE15-F8A7-216CA9DB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أسباب التقييم داخل أنظمة المعلومات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5AE59F-D24C-EAAF-B809-86293ED48A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تحسين الأداء والكفاءة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E5BE5F-87C2-417E-EBCA-A678540F79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قياس مدى استخدام الموارد (وقت، جهد، مال، أجهزة) لتحقيق أفضل النتائج.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مقارنة سرعة الاسترجاع بين نظامين لإيجاد أنسبهما.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7376F-5DD8-2584-CA8E-F55F799E3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ضمان توافق النظام مع أهداف المؤسسة 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D27365-68C4-49E5-D599-E2651CBB40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التأكد من أن النظام يخدم أهداف المنظمة سواء كانت تعليمية، بحثية، أو تجارية.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نظام مكتبة جامعية يحقق وصولًا سريعًا وموثوقًا للمصادر الأكاديمية المطلوبة.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94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96264-2389-7A21-372C-528789559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أسباب التقييم داخل أنظمة المعلومات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6A4F21-FDCA-C5F2-CC95-D9DFC46E3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تقييم الجودة 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F4BC8C-EA77-ACA7-518E-C99992024A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ضمان موثوقية البيانات، سهولة الاستخدام، الأمن الرقمي، واكتمال المعلومات.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قاعدة بيانات رقمية للمقالات العلمية يجب أن تكون سهلة الوصول ومضمونة من حيث صحة المعلومات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16BB9D-A5B1-1514-712B-3109C0179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تحقيق الفعالية</a:t>
            </a:r>
            <a:endParaRPr lang="fr-FR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00CD0A-615E-A6F6-8ADC-03F7BEF913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ar-DZ" b="1" dirty="0"/>
              <a:t> 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تحديد ما إذا كان النظام يؤدي وظائفه بالشكل المطلوب ويحقق الأهداف المرجوة.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نظام معلومات مكتبي فعال إذا وفر نتائج بحث دقيقة ومتكاملة للمستفيدين.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89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E9EFB-B4D2-A580-CD34-5049F180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أسباب التقييم داخل أنظمة المعلومات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C7FBB0-7C5E-B617-5E4D-7730E47ED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DZ" b="1" dirty="0"/>
              <a:t>تعزيز المساءلة والشفافية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67287C-20E0-8DFE-7749-D847E2F35B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تقديم تقييمات واضحة يمكن للإدارة وأصحاب المصلحة الاطلاع عليها.</a:t>
            </a:r>
          </a:p>
          <a:p>
            <a:pPr algn="r" rtl="1"/>
            <a:r>
              <a:rPr lang="ar-DZ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تقرير دوري يوضح أداء النظام ومستوى رضا المستخدمين.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E1C06D-DAF6-ED66-1840-9E6B82B69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SA" alt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توجيه القرارات </a:t>
            </a:r>
            <a:r>
              <a:rPr lang="ar-DZ" alt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وإدارة المخاطر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B85E46F-2A82-5840-89DA-CC4E919CECBD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5866570" y="2542299"/>
            <a:ext cx="529700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ar-DZ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ar-DZ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ar-DZ" altLang="fr-FR" sz="20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ar-SA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معرفة ما إذا كان النظام يحتاج إلى تطوير، صيانة، أو استبدال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just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ar-SA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دعم اتخاذ قرارات مبنية على بيانات حقيقية وليس على تقديرات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just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ar-SA" alt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إدارة المخاطر وتقليل الأخطاء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ar-SA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كشف المشكلات المحتملة قبل أن تؤثر على الأداء أو اتخاذ القرارات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just" defTabSz="914400" rtl="1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ar-SA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مثال: اكتشاف بطء النظام أو فقدان بيانات يمكن معالجته قبل تأثيره على العمل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86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233</Words>
  <Application>Microsoft Office PowerPoint</Application>
  <PresentationFormat>Grand écran</PresentationFormat>
  <Paragraphs>30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Garamond</vt:lpstr>
      <vt:lpstr>Traditional Arabic</vt:lpstr>
      <vt:lpstr>Organique</vt:lpstr>
      <vt:lpstr>أسباب التقييم داخل أنظمة المعلومات</vt:lpstr>
      <vt:lpstr>أسباب التقييم داخل أنظمة المعلومات</vt:lpstr>
      <vt:lpstr>أسباب التقييم داخل أنظمة المعلومات</vt:lpstr>
      <vt:lpstr>أسباب التقييم داخل أنظمة المعلومات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nadia smaili</dc:creator>
  <cp:lastModifiedBy>nadia smaili</cp:lastModifiedBy>
  <cp:revision>1</cp:revision>
  <dcterms:created xsi:type="dcterms:W3CDTF">2025-11-10T14:22:33Z</dcterms:created>
  <dcterms:modified xsi:type="dcterms:W3CDTF">2025-11-10T14:31:35Z</dcterms:modified>
</cp:coreProperties>
</file>