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4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FC51A-F3CB-43AF-931A-EC642EB1A09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FC51A-F3CB-43AF-931A-EC642EB1A09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FC51A-F3CB-43AF-931A-EC642EB1A09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FC51A-F3CB-43AF-931A-EC642EB1A09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FC51A-F3CB-43AF-931A-EC642EB1A09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FC51A-F3CB-43AF-931A-EC642EB1A09B}" type="slidenum">
              <a:rPr lang="fr-FR" smtClean="0"/>
              <a:t>‹#›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FC51A-F3CB-43AF-931A-EC642EB1A09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FC51A-F3CB-43AF-931A-EC642EB1A09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FC51A-F3CB-43AF-931A-EC642EB1A09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AFC51A-F3CB-43AF-931A-EC642EB1A09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8CF5F-26E2-429B-B66F-94F64EE11227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FC51A-F3CB-43AF-931A-EC642EB1A09B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188CF5F-26E2-429B-B66F-94F64EE11227}" type="datetimeFigureOut">
              <a:rPr lang="fr-FR" smtClean="0"/>
              <a:t>22/10/2024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A0AFC51A-F3CB-43AF-931A-EC642EB1A09B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637664"/>
            <a:ext cx="676875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/>
              <a:t>الشركات التجارية</a:t>
            </a:r>
            <a:endParaRPr lang="fr-FR" sz="2400" dirty="0"/>
          </a:p>
        </p:txBody>
      </p:sp>
      <p:sp>
        <p:nvSpPr>
          <p:cNvPr id="9" name="Ellipse 8"/>
          <p:cNvSpPr/>
          <p:nvPr/>
        </p:nvSpPr>
        <p:spPr>
          <a:xfrm>
            <a:off x="395535" y="2492896"/>
            <a:ext cx="2828111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/>
              <a:t>شركات الاموال</a:t>
            </a:r>
            <a:endParaRPr lang="fr-FR" dirty="0"/>
          </a:p>
        </p:txBody>
      </p:sp>
      <p:sp>
        <p:nvSpPr>
          <p:cNvPr id="10" name="Ellipse 9"/>
          <p:cNvSpPr/>
          <p:nvPr/>
        </p:nvSpPr>
        <p:spPr>
          <a:xfrm>
            <a:off x="5724128" y="2492896"/>
            <a:ext cx="2745382" cy="14761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/>
              <a:t>شركات الاشخاص</a:t>
            </a:r>
            <a:endParaRPr lang="fr-FR" dirty="0"/>
          </a:p>
        </p:txBody>
      </p:sp>
      <p:cxnSp>
        <p:nvCxnSpPr>
          <p:cNvPr id="12" name="Connecteur en angle 11"/>
          <p:cNvCxnSpPr/>
          <p:nvPr/>
        </p:nvCxnSpPr>
        <p:spPr>
          <a:xfrm rot="16200000" flipH="1">
            <a:off x="6009796" y="1914468"/>
            <a:ext cx="940832" cy="216024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en angle 13"/>
          <p:cNvCxnSpPr/>
          <p:nvPr/>
        </p:nvCxnSpPr>
        <p:spPr>
          <a:xfrm rot="5400000">
            <a:off x="1797328" y="1806456"/>
            <a:ext cx="940832" cy="43204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7096819" y="4365104"/>
            <a:ext cx="1867669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/>
              <a:t>شركة التضامن</a:t>
            </a:r>
            <a:endParaRPr lang="fr-FR" dirty="0"/>
          </a:p>
        </p:txBody>
      </p:sp>
      <p:sp>
        <p:nvSpPr>
          <p:cNvPr id="16" name="Ellipse 15"/>
          <p:cNvSpPr/>
          <p:nvPr/>
        </p:nvSpPr>
        <p:spPr>
          <a:xfrm>
            <a:off x="7096819" y="5373216"/>
            <a:ext cx="1803311" cy="6674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/>
              <a:t>شركة التوصية البسيطة</a:t>
            </a:r>
            <a:endParaRPr lang="fr-FR" dirty="0"/>
          </a:p>
        </p:txBody>
      </p:sp>
      <p:sp>
        <p:nvSpPr>
          <p:cNvPr id="17" name="Ellipse 16"/>
          <p:cNvSpPr/>
          <p:nvPr/>
        </p:nvSpPr>
        <p:spPr>
          <a:xfrm>
            <a:off x="539552" y="4365104"/>
            <a:ext cx="2088232" cy="5487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/>
              <a:t>شركة المساهمة</a:t>
            </a:r>
            <a:endParaRPr lang="fr-FR" dirty="0"/>
          </a:p>
        </p:txBody>
      </p:sp>
      <p:sp>
        <p:nvSpPr>
          <p:cNvPr id="18" name="Ellipse 17"/>
          <p:cNvSpPr/>
          <p:nvPr/>
        </p:nvSpPr>
        <p:spPr>
          <a:xfrm>
            <a:off x="539552" y="5085184"/>
            <a:ext cx="2232248" cy="621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/>
              <a:t>شركة ذات المسؤولية المحدودة</a:t>
            </a:r>
            <a:endParaRPr lang="fr-FR" dirty="0"/>
          </a:p>
        </p:txBody>
      </p:sp>
      <p:sp>
        <p:nvSpPr>
          <p:cNvPr id="2" name="Ellipse 1"/>
          <p:cNvSpPr/>
          <p:nvPr/>
        </p:nvSpPr>
        <p:spPr>
          <a:xfrm>
            <a:off x="4860032" y="4365104"/>
            <a:ext cx="1872208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/>
              <a:t>شركة المحاصة</a:t>
            </a:r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539552" y="6040677"/>
            <a:ext cx="2232248" cy="5566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/>
              <a:t>شركة التوصية </a:t>
            </a:r>
            <a:r>
              <a:rPr lang="ar-DZ" dirty="0" err="1"/>
              <a:t>بالاسهم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875500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19</TotalTime>
  <Words>22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Franklin Gothic Book</vt:lpstr>
      <vt:lpstr>Franklin Gothic Medium</vt:lpstr>
      <vt:lpstr>Wingdings</vt:lpstr>
      <vt:lpstr>Angles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</dc:creator>
  <cp:lastModifiedBy>ADMIN</cp:lastModifiedBy>
  <cp:revision>3</cp:revision>
  <dcterms:created xsi:type="dcterms:W3CDTF">2023-11-27T12:54:40Z</dcterms:created>
  <dcterms:modified xsi:type="dcterms:W3CDTF">2024-10-22T21:57:46Z</dcterms:modified>
</cp:coreProperties>
</file>