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0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12/9/2023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986337"/>
              </p:ext>
            </p:extLst>
          </p:nvPr>
        </p:nvGraphicFramePr>
        <p:xfrm>
          <a:off x="1027574" y="180303"/>
          <a:ext cx="8421226" cy="622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744">
                <a:tc gridSpan="2">
                  <a:txBody>
                    <a:bodyPr/>
                    <a:lstStyle/>
                    <a:p>
                      <a:pPr algn="ctr"/>
                      <a:r>
                        <a:rPr lang="ar-DZ" sz="4400" dirty="0">
                          <a:solidFill>
                            <a:schemeClr val="tx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بطاقة تعريفية للمقياس</a:t>
                      </a:r>
                      <a:endParaRPr lang="fr-FR" sz="44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جامعة خميس مليانة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الجامعة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العلوم الاقتصادية والتجارية وعلوم التسيير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الكلية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80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علوم</a:t>
                      </a:r>
                      <a:r>
                        <a:rPr lang="ar-EG" sz="2800" baseline="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التسيير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القسم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السنة الثانية 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المستوى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EG" sz="280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السنة ثانية شعبة</a:t>
                      </a:r>
                      <a:r>
                        <a:rPr lang="ar-EG" sz="2800" baseline="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الفرع الاول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التخصص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EG" sz="2800" dirty="0" err="1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ماليةعمومية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المقياس المقرر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EG" sz="280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أساسية 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وحدة التعليم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EG" sz="280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الثالث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السداسي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EG" sz="2800" dirty="0" smtClean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04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الرصيد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6244">
                <a:tc>
                  <a:txBody>
                    <a:bodyPr/>
                    <a:lstStyle/>
                    <a:p>
                      <a:pPr algn="ctr"/>
                      <a:r>
                        <a:rPr lang="ar-DZ" sz="280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02</a:t>
                      </a:r>
                      <a:endParaRPr lang="fr-FR" sz="2800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المعامل</a:t>
                      </a:r>
                      <a:endParaRPr lang="fr-FR" sz="2800" b="1" dirty="0"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4239" y="956188"/>
            <a:ext cx="516461" cy="614856"/>
          </a:xfrm>
          <a:prstGeom prst="rect">
            <a:avLst/>
          </a:prstGeom>
        </p:spPr>
      </p:pic>
      <p:pic>
        <p:nvPicPr>
          <p:cNvPr id="5" name="Picture 2" descr="Ouvrir la phot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0" y="952500"/>
            <a:ext cx="901700" cy="889000"/>
          </a:xfrm>
          <a:prstGeom prst="rect">
            <a:avLst/>
          </a:prstGeom>
          <a:noFill/>
        </p:spPr>
      </p:pic>
      <p:sp>
        <p:nvSpPr>
          <p:cNvPr id="8" name="Ellipse 7"/>
          <p:cNvSpPr/>
          <p:nvPr/>
        </p:nvSpPr>
        <p:spPr>
          <a:xfrm>
            <a:off x="10185400" y="1206500"/>
            <a:ext cx="1041400" cy="2006600"/>
          </a:xfrm>
          <a:prstGeom prst="ellipse">
            <a:avLst/>
          </a:prstGeom>
          <a:scene3d>
            <a:camera prst="isometricOffAxis1Lef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9664700" y="1206500"/>
            <a:ext cx="1943100" cy="2057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مقياس </a:t>
            </a:r>
            <a:r>
              <a:rPr lang="ar-EG" sz="28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مالية عمومية</a:t>
            </a:r>
            <a:endParaRPr lang="fr-FR" sz="2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0909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262</TotalTime>
  <Words>40</Words>
  <Application>Microsoft Office PowerPoint</Application>
  <PresentationFormat>شاشة عريضة</PresentationFormat>
  <Paragraphs>22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Arabic Typesetting</vt:lpstr>
      <vt:lpstr>Trebuchet MS</vt:lpstr>
      <vt:lpstr>Wingdings</vt:lpstr>
      <vt:lpstr>Wingdings 2</vt:lpstr>
      <vt:lpstr>Opulent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كلية العلوم الاقتصادية والتجارية وعلوم التسيير</dc:title>
  <dc:creator>Mon PC</dc:creator>
  <cp:lastModifiedBy>RTX</cp:lastModifiedBy>
  <cp:revision>32</cp:revision>
  <dcterms:created xsi:type="dcterms:W3CDTF">2020-05-23T21:28:47Z</dcterms:created>
  <dcterms:modified xsi:type="dcterms:W3CDTF">2023-12-09T09:12:52Z</dcterms:modified>
</cp:coreProperties>
</file>