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9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 descr="C:\Users\TM161\Desktop\Nouveau dossier\Screenshot_20260401_161831_You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893847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TM161\Desktop\Nouveau dossier\Screenshot_20260401_162332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TM161\Desktop\Nouveau dossier\Screenshot_20260401_162341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C:\Users\TM161\Desktop\Nouveau dossier\Screenshot_20260401_162344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C:\Users\TM161\Desktop\Nouveau dossier\Screenshot_20260401_162351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C:\Users\TM161\Desktop\Nouveau dossier\Screenshot_20260401_162402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C:\Users\TM161\Desktop\Nouveau dossier\Screenshot_20260401_162410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C:\Users\TM161\Desktop\Nouveau dossier\Screenshot_20260401_162417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C:\Users\TM161\Desktop\Nouveau dossier\Screenshot_20260401_162421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C:\Users\TM161\Desktop\Nouveau dossier\Screenshot_20260401_16242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C:\Users\TM161\Desktop\Nouveau dossier\Screenshot_20260401_162448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M161\Desktop\Nouveau dossier\Screenshot_20260401_161841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C:\Users\TM161\Desktop\Nouveau dossier\Screenshot_20260401_162458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C:\Users\TM161\Desktop\Nouveau dossier\Screenshot_20260401_162516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C:\Users\TM161\Desktop\Nouveau dossier\Screenshot_20260401_162527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C:\Users\TM161\Desktop\Nouveau dossier\Screenshot_20260401_162539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C:\Users\TM161\Desktop\Nouveau dossier\Screenshot_20260401_162546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C:\Users\TM161\Desktop\Nouveau dossier\Screenshot_20260401_16260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C:\Users\TM161\Desktop\Nouveau dossier\Screenshot_20260401_162613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1" name="Picture 3" descr="C:\Users\TM161\Desktop\Nouveau dossier\Screenshot_20260401_162634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C:\Users\TM161\Desktop\Nouveau dossier\Screenshot_20260401_162639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M161\Desktop\Nouveau dossier\Screenshot_20260401_162008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TM161\Desktop\Nouveau dossier\Screenshot_20260401_162051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TM161\Desktop\Nouveau dossier\Screenshot_20260401_16220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TM161\Desktop\Nouveau dossier\Screenshot_20260401_16230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TM161\Desktop\Nouveau dossier\Screenshot_20260401_162312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TM161\Desktop\Nouveau dossier\Screenshot_20260401_162323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TM161\Desktop\Nouveau dossier\Screenshot_20260401_162327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Affichage à l'écran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TM161</dc:creator>
  <cp:lastModifiedBy>Utilisateur Windows</cp:lastModifiedBy>
  <cp:revision>1</cp:revision>
  <dcterms:created xsi:type="dcterms:W3CDTF">2026-04-12T08:50:30Z</dcterms:created>
  <dcterms:modified xsi:type="dcterms:W3CDTF">2026-04-12T08:57:10Z</dcterms:modified>
</cp:coreProperties>
</file>