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a smaili" userId="e7cbf710d23f2009" providerId="LiveId" clId="{FE2F2250-4F5C-4159-A506-40CB0030B445}"/>
    <pc:docChg chg="undo custSel addSld delSld modSld sldOrd">
      <pc:chgData name="nadia smaili" userId="e7cbf710d23f2009" providerId="LiveId" clId="{FE2F2250-4F5C-4159-A506-40CB0030B445}" dt="2025-11-10T14:17:57.112" v="154" actId="403"/>
      <pc:docMkLst>
        <pc:docMk/>
      </pc:docMkLst>
      <pc:sldChg chg="modSp mod">
        <pc:chgData name="nadia smaili" userId="e7cbf710d23f2009" providerId="LiveId" clId="{FE2F2250-4F5C-4159-A506-40CB0030B445}" dt="2025-11-10T14:17:57.112" v="154" actId="403"/>
        <pc:sldMkLst>
          <pc:docMk/>
          <pc:sldMk cId="553262628" sldId="256"/>
        </pc:sldMkLst>
        <pc:spChg chg="mod">
          <ac:chgData name="nadia smaili" userId="e7cbf710d23f2009" providerId="LiveId" clId="{FE2F2250-4F5C-4159-A506-40CB0030B445}" dt="2025-11-10T14:12:02.766" v="94"/>
          <ac:spMkLst>
            <pc:docMk/>
            <pc:sldMk cId="553262628" sldId="256"/>
            <ac:spMk id="2" creationId="{B5EFB86F-E4D8-C0D4-1097-B2E9F8BC462D}"/>
          </ac:spMkLst>
        </pc:spChg>
        <pc:spChg chg="mod">
          <ac:chgData name="nadia smaili" userId="e7cbf710d23f2009" providerId="LiveId" clId="{FE2F2250-4F5C-4159-A506-40CB0030B445}" dt="2025-11-10T14:17:57.112" v="154" actId="403"/>
          <ac:spMkLst>
            <pc:docMk/>
            <pc:sldMk cId="553262628" sldId="256"/>
            <ac:spMk id="3" creationId="{6483EBB6-91F3-3F7D-6024-54326D31B549}"/>
          </ac:spMkLst>
        </pc:spChg>
      </pc:sldChg>
      <pc:sldChg chg="new del">
        <pc:chgData name="nadia smaili" userId="e7cbf710d23f2009" providerId="LiveId" clId="{FE2F2250-4F5C-4159-A506-40CB0030B445}" dt="2025-11-10T14:11:51.371" v="93" actId="2696"/>
        <pc:sldMkLst>
          <pc:docMk/>
          <pc:sldMk cId="204292405" sldId="257"/>
        </pc:sldMkLst>
      </pc:sldChg>
      <pc:sldChg chg="delSp modSp new add del mod">
        <pc:chgData name="nadia smaili" userId="e7cbf710d23f2009" providerId="LiveId" clId="{FE2F2250-4F5C-4159-A506-40CB0030B445}" dt="2025-11-10T14:12:02.766" v="94"/>
        <pc:sldMkLst>
          <pc:docMk/>
          <pc:sldMk cId="3750953441" sldId="258"/>
        </pc:sldMkLst>
        <pc:spChg chg="del">
          <ac:chgData name="nadia smaili" userId="e7cbf710d23f2009" providerId="LiveId" clId="{FE2F2250-4F5C-4159-A506-40CB0030B445}" dt="2025-11-10T14:02:16.353" v="11" actId="478"/>
          <ac:spMkLst>
            <pc:docMk/>
            <pc:sldMk cId="3750953441" sldId="258"/>
            <ac:spMk id="2" creationId="{71EDC76A-5121-9633-5B49-9AB3C9C43AAD}"/>
          </ac:spMkLst>
        </pc:spChg>
        <pc:spChg chg="mod">
          <ac:chgData name="nadia smaili" userId="e7cbf710d23f2009" providerId="LiveId" clId="{FE2F2250-4F5C-4159-A506-40CB0030B445}" dt="2025-11-10T14:12:02.766" v="94"/>
          <ac:spMkLst>
            <pc:docMk/>
            <pc:sldMk cId="3750953441" sldId="258"/>
            <ac:spMk id="3" creationId="{734083C3-2DFC-93EC-D922-1FBBCF2BD758}"/>
          </ac:spMkLst>
        </pc:spChg>
        <pc:spChg chg="mod">
          <ac:chgData name="nadia smaili" userId="e7cbf710d23f2009" providerId="LiveId" clId="{FE2F2250-4F5C-4159-A506-40CB0030B445}" dt="2025-11-10T14:12:02.766" v="94"/>
          <ac:spMkLst>
            <pc:docMk/>
            <pc:sldMk cId="3750953441" sldId="258"/>
            <ac:spMk id="4" creationId="{3A68568D-015B-88E3-5825-3C4C849743A5}"/>
          </ac:spMkLst>
        </pc:spChg>
        <pc:spChg chg="mod">
          <ac:chgData name="nadia smaili" userId="e7cbf710d23f2009" providerId="LiveId" clId="{FE2F2250-4F5C-4159-A506-40CB0030B445}" dt="2025-11-10T14:12:02.766" v="94"/>
          <ac:spMkLst>
            <pc:docMk/>
            <pc:sldMk cId="3750953441" sldId="258"/>
            <ac:spMk id="5" creationId="{E7B1ACF7-D19C-866C-00AA-8FE5FA03AE9B}"/>
          </ac:spMkLst>
        </pc:spChg>
        <pc:spChg chg="mod">
          <ac:chgData name="nadia smaili" userId="e7cbf710d23f2009" providerId="LiveId" clId="{FE2F2250-4F5C-4159-A506-40CB0030B445}" dt="2025-11-10T14:12:02.766" v="94"/>
          <ac:spMkLst>
            <pc:docMk/>
            <pc:sldMk cId="3750953441" sldId="258"/>
            <ac:spMk id="6" creationId="{815DC026-2EF6-2D71-9AE7-FA135E0CD1CB}"/>
          </ac:spMkLst>
        </pc:spChg>
      </pc:sldChg>
      <pc:sldChg chg="modSp new mod ord">
        <pc:chgData name="nadia smaili" userId="e7cbf710d23f2009" providerId="LiveId" clId="{FE2F2250-4F5C-4159-A506-40CB0030B445}" dt="2025-11-10T14:12:20.219" v="101"/>
        <pc:sldMkLst>
          <pc:docMk/>
          <pc:sldMk cId="1330562622" sldId="259"/>
        </pc:sldMkLst>
        <pc:spChg chg="mod">
          <ac:chgData name="nadia smaili" userId="e7cbf710d23f2009" providerId="LiveId" clId="{FE2F2250-4F5C-4159-A506-40CB0030B445}" dt="2025-11-10T14:12:02.912" v="98" actId="27636"/>
          <ac:spMkLst>
            <pc:docMk/>
            <pc:sldMk cId="1330562622" sldId="259"/>
            <ac:spMk id="2" creationId="{7C70893D-BDD7-7C56-6EBE-5812B55B6E3F}"/>
          </ac:spMkLst>
        </pc:spChg>
        <pc:spChg chg="mod">
          <ac:chgData name="nadia smaili" userId="e7cbf710d23f2009" providerId="LiveId" clId="{FE2F2250-4F5C-4159-A506-40CB0030B445}" dt="2025-11-10T14:12:02.766" v="94"/>
          <ac:spMkLst>
            <pc:docMk/>
            <pc:sldMk cId="1330562622" sldId="259"/>
            <ac:spMk id="3" creationId="{98ABCAA7-BD72-C259-809A-C810D86399FF}"/>
          </ac:spMkLst>
        </pc:spChg>
        <pc:spChg chg="mod">
          <ac:chgData name="nadia smaili" userId="e7cbf710d23f2009" providerId="LiveId" clId="{FE2F2250-4F5C-4159-A506-40CB0030B445}" dt="2025-11-10T14:12:02.912" v="97" actId="27636"/>
          <ac:spMkLst>
            <pc:docMk/>
            <pc:sldMk cId="1330562622" sldId="259"/>
            <ac:spMk id="4" creationId="{31161A18-2FDC-AB48-AC6F-B3534E4C5D5C}"/>
          </ac:spMkLst>
        </pc:spChg>
        <pc:spChg chg="mod">
          <ac:chgData name="nadia smaili" userId="e7cbf710d23f2009" providerId="LiveId" clId="{FE2F2250-4F5C-4159-A506-40CB0030B445}" dt="2025-11-10T14:12:02.766" v="94"/>
          <ac:spMkLst>
            <pc:docMk/>
            <pc:sldMk cId="1330562622" sldId="259"/>
            <ac:spMk id="5" creationId="{2261A033-AA96-59F8-9569-67E24712DD20}"/>
          </ac:spMkLst>
        </pc:spChg>
        <pc:spChg chg="mod">
          <ac:chgData name="nadia smaili" userId="e7cbf710d23f2009" providerId="LiveId" clId="{FE2F2250-4F5C-4159-A506-40CB0030B445}" dt="2025-11-10T14:12:02.912" v="96" actId="27636"/>
          <ac:spMkLst>
            <pc:docMk/>
            <pc:sldMk cId="1330562622" sldId="259"/>
            <ac:spMk id="6" creationId="{6A3D20FB-024D-7CE2-04C8-CE075D71A49C}"/>
          </ac:spMkLst>
        </pc:spChg>
      </pc:sldChg>
      <pc:sldChg chg="modSp new mod">
        <pc:chgData name="nadia smaili" userId="e7cbf710d23f2009" providerId="LiveId" clId="{FE2F2250-4F5C-4159-A506-40CB0030B445}" dt="2025-11-10T14:12:02.960" v="99" actId="27636"/>
        <pc:sldMkLst>
          <pc:docMk/>
          <pc:sldMk cId="884215856" sldId="260"/>
        </pc:sldMkLst>
        <pc:spChg chg="mod">
          <ac:chgData name="nadia smaili" userId="e7cbf710d23f2009" providerId="LiveId" clId="{FE2F2250-4F5C-4159-A506-40CB0030B445}" dt="2025-11-10T14:12:02.766" v="94"/>
          <ac:spMkLst>
            <pc:docMk/>
            <pc:sldMk cId="884215856" sldId="260"/>
            <ac:spMk id="2" creationId="{9AECBA1A-3205-80A5-3EE2-381F46A878AE}"/>
          </ac:spMkLst>
        </pc:spChg>
        <pc:spChg chg="mod">
          <ac:chgData name="nadia smaili" userId="e7cbf710d23f2009" providerId="LiveId" clId="{FE2F2250-4F5C-4159-A506-40CB0030B445}" dt="2025-11-10T14:12:02.766" v="94"/>
          <ac:spMkLst>
            <pc:docMk/>
            <pc:sldMk cId="884215856" sldId="260"/>
            <ac:spMk id="3" creationId="{8C389B07-1C41-3632-C4D3-F44A0253037B}"/>
          </ac:spMkLst>
        </pc:spChg>
        <pc:spChg chg="mod">
          <ac:chgData name="nadia smaili" userId="e7cbf710d23f2009" providerId="LiveId" clId="{FE2F2250-4F5C-4159-A506-40CB0030B445}" dt="2025-11-10T14:12:02.960" v="99" actId="27636"/>
          <ac:spMkLst>
            <pc:docMk/>
            <pc:sldMk cId="884215856" sldId="260"/>
            <ac:spMk id="4" creationId="{0C8AFA53-556C-BAE1-83B9-2B4DE76A4FE3}"/>
          </ac:spMkLst>
        </pc:spChg>
      </pc:sldChg>
      <pc:sldChg chg="addSp delSp modSp new mod">
        <pc:chgData name="nadia smaili" userId="e7cbf710d23f2009" providerId="LiveId" clId="{FE2F2250-4F5C-4159-A506-40CB0030B445}" dt="2025-11-10T14:15:25.861" v="134" actId="2711"/>
        <pc:sldMkLst>
          <pc:docMk/>
          <pc:sldMk cId="1166472551" sldId="261"/>
        </pc:sldMkLst>
        <pc:spChg chg="mod">
          <ac:chgData name="nadia smaili" userId="e7cbf710d23f2009" providerId="LiveId" clId="{FE2F2250-4F5C-4159-A506-40CB0030B445}" dt="2025-11-10T14:14:59" v="130" actId="2711"/>
          <ac:spMkLst>
            <pc:docMk/>
            <pc:sldMk cId="1166472551" sldId="261"/>
            <ac:spMk id="2" creationId="{411DFBB0-3BD7-088C-7853-073530A07597}"/>
          </ac:spMkLst>
        </pc:spChg>
        <pc:spChg chg="del">
          <ac:chgData name="nadia smaili" userId="e7cbf710d23f2009" providerId="LiveId" clId="{FE2F2250-4F5C-4159-A506-40CB0030B445}" dt="2025-11-10T14:15:06.726" v="131" actId="478"/>
          <ac:spMkLst>
            <pc:docMk/>
            <pc:sldMk cId="1166472551" sldId="261"/>
            <ac:spMk id="4" creationId="{750DC29F-90A6-CF8B-5382-65A8FF6CA60D}"/>
          </ac:spMkLst>
        </pc:spChg>
        <pc:graphicFrameChg chg="add mod modGraphic">
          <ac:chgData name="nadia smaili" userId="e7cbf710d23f2009" providerId="LiveId" clId="{FE2F2250-4F5C-4159-A506-40CB0030B445}" dt="2025-11-10T14:15:25.861" v="134" actId="2711"/>
          <ac:graphicFrameMkLst>
            <pc:docMk/>
            <pc:sldMk cId="1166472551" sldId="261"/>
            <ac:graphicFrameMk id="5" creationId="{6143C349-0AA1-3A46-43D6-D1A92AE034E4}"/>
          </ac:graphicFrameMkLst>
        </pc:graphicFrameChg>
      </pc:sldChg>
      <pc:sldChg chg="modSp new mod">
        <pc:chgData name="nadia smaili" userId="e7cbf710d23f2009" providerId="LiveId" clId="{FE2F2250-4F5C-4159-A506-40CB0030B445}" dt="2025-11-10T14:17:30.867" v="149" actId="20577"/>
        <pc:sldMkLst>
          <pc:docMk/>
          <pc:sldMk cId="3072151700" sldId="262"/>
        </pc:sldMkLst>
        <pc:spChg chg="mod">
          <ac:chgData name="nadia smaili" userId="e7cbf710d23f2009" providerId="LiveId" clId="{FE2F2250-4F5C-4159-A506-40CB0030B445}" dt="2025-11-10T14:17:30.867" v="149" actId="20577"/>
          <ac:spMkLst>
            <pc:docMk/>
            <pc:sldMk cId="3072151700" sldId="262"/>
            <ac:spMk id="2" creationId="{05BE2401-C898-9C39-65BA-7A507174CB58}"/>
          </ac:spMkLst>
        </pc:spChg>
        <pc:spChg chg="mod">
          <ac:chgData name="nadia smaili" userId="e7cbf710d23f2009" providerId="LiveId" clId="{FE2F2250-4F5C-4159-A506-40CB0030B445}" dt="2025-11-10T14:17:22.005" v="146" actId="403"/>
          <ac:spMkLst>
            <pc:docMk/>
            <pc:sldMk cId="3072151700" sldId="262"/>
            <ac:spMk id="3" creationId="{F920C0CC-2871-46C1-E06C-7F5EFF40628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C6D1AB2-50D5-4814-BB22-65452407D042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32EB006-CB51-42AD-AF10-7E7BE54EF4E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68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1AB2-50D5-4814-BB22-65452407D042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B006-CB51-42AD-AF10-7E7BE54EF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8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1AB2-50D5-4814-BB22-65452407D042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B006-CB51-42AD-AF10-7E7BE54EF4E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262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1AB2-50D5-4814-BB22-65452407D042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B006-CB51-42AD-AF10-7E7BE54EF4EA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067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1AB2-50D5-4814-BB22-65452407D042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B006-CB51-42AD-AF10-7E7BE54EF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256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1AB2-50D5-4814-BB22-65452407D042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B006-CB51-42AD-AF10-7E7BE54EF4EA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007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1AB2-50D5-4814-BB22-65452407D042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B006-CB51-42AD-AF10-7E7BE54EF4E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975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1AB2-50D5-4814-BB22-65452407D042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B006-CB51-42AD-AF10-7E7BE54EF4E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53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1AB2-50D5-4814-BB22-65452407D042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B006-CB51-42AD-AF10-7E7BE54EF4E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14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1AB2-50D5-4814-BB22-65452407D042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B006-CB51-42AD-AF10-7E7BE54EF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85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1AB2-50D5-4814-BB22-65452407D042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B006-CB51-42AD-AF10-7E7BE54EF4E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897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1AB2-50D5-4814-BB22-65452407D042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B006-CB51-42AD-AF10-7E7BE54EF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37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1AB2-50D5-4814-BB22-65452407D042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B006-CB51-42AD-AF10-7E7BE54EF4E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6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1AB2-50D5-4814-BB22-65452407D042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B006-CB51-42AD-AF10-7E7BE54EF4E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03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1AB2-50D5-4814-BB22-65452407D042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B006-CB51-42AD-AF10-7E7BE54EF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57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1AB2-50D5-4814-BB22-65452407D042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B006-CB51-42AD-AF10-7E7BE54EF4E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44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1AB2-50D5-4814-BB22-65452407D042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B006-CB51-42AD-AF10-7E7BE54EF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53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6D1AB2-50D5-4814-BB22-65452407D042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2EB006-CB51-42AD-AF10-7E7BE54EF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38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EFB86F-E4D8-C0D4-1097-B2E9F8BC46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التقييم في نظم المعلومات وعلاقته بالكفاءة والفعالية والجودة</a:t>
            </a:r>
            <a:endParaRPr lang="fr-FR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483EBB6-91F3-3F7D-6024-54326D31B5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DZ" sz="2800" b="1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سماعيلي</a:t>
            </a:r>
            <a:r>
              <a:rPr lang="ar-DZ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نادية</a:t>
            </a:r>
            <a:endParaRPr lang="fr-FR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3262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4083C3-2DFC-93EC-D922-1FBBCF2BD7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أهداف التقييم:</a:t>
            </a:r>
          </a:p>
          <a:p>
            <a:pPr algn="r"/>
            <a:endParaRPr lang="fr-FR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68568D-015B-88E3-5825-3C4C849743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ضمان توافق النظام مع أهداف المؤسسة.</a:t>
            </a:r>
          </a:p>
          <a:p>
            <a:pPr algn="r" rtl="1"/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تحديد نقاط القوة والضعف وفرص التحسين.</a:t>
            </a:r>
          </a:p>
          <a:p>
            <a:pPr algn="r" rtl="1"/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دعم اتخاذ القرارات المتعلقة بتطوير النظام أو الاستثمار فيه.</a:t>
            </a:r>
          </a:p>
          <a:p>
            <a:pPr algn="r" rtl="1"/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تعزيز المساءلة أمام أصحاب المصلحة</a:t>
            </a:r>
            <a:endParaRPr lang="fr-FR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B1ACF7-D19C-866C-00AA-8FE5FA03A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 rtl="1"/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تعريف التقييم في نظم المعلومات</a:t>
            </a:r>
          </a:p>
          <a:p>
            <a:pPr algn="r" rtl="1"/>
            <a:endParaRPr lang="fr-FR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15DC026-2EF6-2D71-9AE7-FA135E0CD1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التقييم</a:t>
            </a:r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في نظم المعلومات هو عملية </a:t>
            </a:r>
            <a:r>
              <a:rPr lang="ar-DZ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تقدير منهجية لأداء النظام المعلوماتي</a:t>
            </a:r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بغرض تحديد قيمته ومدى مساهمته في تحقيق أهداف المؤسسة.</a:t>
            </a:r>
            <a:b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يشمل التقييم جمع البيانات وتحليلها وتفسيرها لقياس مدى </a:t>
            </a:r>
            <a:r>
              <a:rPr lang="ar-DZ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تحقيق النظام للأهداف المرجوة</a:t>
            </a:r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algn="r" rtl="1"/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algn="r" rtl="1"/>
            <a:endParaRPr lang="fr-FR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095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ECBA1A-3205-80A5-3EE2-381F46A87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الجودة </a:t>
            </a:r>
            <a:r>
              <a:rPr lang="fr-FR" b="1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Quality</a:t>
            </a:r>
            <a:endParaRPr lang="fr-FR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389B07-1C41-3632-C4D3-F44A02530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ar-DZ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ar-DZ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ar-DZ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DZ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المفاهيم الأساسية المرتبطة بالتقييم</a:t>
            </a:r>
          </a:p>
          <a:p>
            <a:pPr marL="0" indent="0" algn="r" rtl="1">
              <a:buNone/>
            </a:pPr>
            <a:br>
              <a:rPr lang="ar-DZ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8AFA53-556C-BAE1-83B9-2B4DE76A4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fr-FR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/>
            <a:r>
              <a:rPr lang="ar-DZ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التعريف:</a:t>
            </a:r>
            <a:r>
              <a:rPr lang="ar-DZ" sz="28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الجودة تشير إلى </a:t>
            </a:r>
            <a:r>
              <a:rPr lang="ar-DZ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أداء النظام بشكل عام ورضا المستخدمين</a:t>
            </a:r>
            <a:r>
              <a:rPr lang="ar-DZ" sz="28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مع مراعاة عوامل مثل سهولة الاستخدام، الموثوقية، اكتمال المعلومات، والأمان.</a:t>
            </a:r>
          </a:p>
          <a:p>
            <a:pPr algn="just"/>
            <a:r>
              <a:rPr lang="ar-DZ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التركيز:</a:t>
            </a:r>
            <a:r>
              <a:rPr lang="ar-DZ" sz="28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تجربة المستخدم والامتثال للمعايير.</a:t>
            </a:r>
          </a:p>
          <a:p>
            <a:pPr algn="just" rtl="1"/>
            <a:r>
              <a:rPr lang="ar-DZ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</a:t>
            </a:r>
            <a:r>
              <a:rPr lang="ar-DZ" sz="28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الأنظمة عالية الجودة سهلة الاستخدام، موثوقة، تحافظ على سلامة البيانات، وتدعم اتخاذ القرار.</a:t>
            </a:r>
          </a:p>
          <a:p>
            <a:pPr algn="r" rtl="1"/>
            <a:endParaRPr lang="fr-FR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421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0893D-BDD7-7C56-6EBE-5812B55B6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DZ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المفاهيم الأساسية المرتبطة بالتقييم</a:t>
            </a:r>
            <a:br>
              <a:rPr lang="ar-DZ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fr-FR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ABCAA7-BD72-C259-809A-C810D8639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الفعالية </a:t>
            </a:r>
            <a:r>
              <a:rPr lang="fr-FR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Effectiveness</a:t>
            </a:r>
            <a:endParaRPr lang="fr-FR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161A18-2FDC-AB48-AC6F-B3534E4C5D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ar-DZ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التعريف:</a:t>
            </a:r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الفعالية تتعلق بمدى </a:t>
            </a:r>
            <a:r>
              <a:rPr lang="ar-DZ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تحقيق النظام للأهداف المنشودة</a:t>
            </a:r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بدقة وموثوقية.</a:t>
            </a:r>
          </a:p>
          <a:p>
            <a:pPr algn="r" rtl="1"/>
            <a:r>
              <a:rPr lang="ar-DZ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التركيز:</a:t>
            </a:r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قدرة النظام على أداء وظيفته بالشكل المطلوب.</a:t>
            </a:r>
          </a:p>
          <a:p>
            <a:pPr algn="r" rtl="1"/>
            <a:r>
              <a:rPr lang="ar-DZ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</a:t>
            </a:r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نظام المكتبة يكون فعالًا إذا قدم نتائج بحث دقيقة ووصل المستخدمون إلى المواد المطلوبة بسهولة.</a:t>
            </a:r>
          </a:p>
          <a:p>
            <a:pPr algn="r" rtl="1"/>
            <a:endParaRPr lang="fr-FR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261A033-AA96-59F8-9569-67E24712D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 rtl="1"/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الكفاءة </a:t>
            </a:r>
            <a:r>
              <a:rPr lang="fr-FR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Efficiency</a:t>
            </a:r>
            <a:endParaRPr lang="fr-FR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A3D20FB-024D-7CE2-04C8-CE075D71A49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algn="just" rtl="1"/>
            <a:r>
              <a:rPr lang="ar-DZ" b="1" dirty="0"/>
              <a:t>أ</a:t>
            </a:r>
            <a:r>
              <a:rPr lang="ar-DZ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التعريف:</a:t>
            </a:r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الكفاءة تعني مدى قدرة النظام على </a:t>
            </a:r>
            <a:r>
              <a:rPr lang="ar-DZ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استخدام الموارد المتاحة</a:t>
            </a:r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(الوقت، المال، الجهد البشري، الأجهزة والبرمجيات) لتحقيق المخرجات المطلوبة.</a:t>
            </a:r>
          </a:p>
          <a:p>
            <a:pPr algn="just" rtl="1"/>
            <a:r>
              <a:rPr lang="ar-DZ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التركيز:</a:t>
            </a:r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تقليل المدخلات مع زيادة المخرجات.</a:t>
            </a:r>
          </a:p>
          <a:p>
            <a:pPr algn="just" rtl="1"/>
            <a:r>
              <a:rPr lang="ar-DZ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</a:t>
            </a:r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نظام فهرسة مكتبية رقمي يسترجع الكتب المطلوبة بسرعة مع استهلاك محدود لموارد الخادم يكون نظامًا كفؤًا.</a:t>
            </a:r>
          </a:p>
          <a:p>
            <a:pPr algn="just" rtl="1"/>
            <a:endParaRPr lang="fr-FR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0562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DFBB0-3BD7-088C-7853-073530A07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العلاقة بين المفاهيم</a:t>
            </a:r>
            <a:endParaRPr lang="fr-FR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4EC0D35-D641-DDEC-3DDE-AD4588E651D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6143C349-0AA1-3A46-43D6-D1A92AE03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122209"/>
              </p:ext>
            </p:extLst>
          </p:nvPr>
        </p:nvGraphicFramePr>
        <p:xfrm>
          <a:off x="1007468" y="1041398"/>
          <a:ext cx="10239438" cy="3335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9719">
                  <a:extLst>
                    <a:ext uri="{9D8B030D-6E8A-4147-A177-3AD203B41FA5}">
                      <a16:colId xmlns:a16="http://schemas.microsoft.com/office/drawing/2014/main" val="807008164"/>
                    </a:ext>
                  </a:extLst>
                </a:gridCol>
                <a:gridCol w="5119719">
                  <a:extLst>
                    <a:ext uri="{9D8B030D-6E8A-4147-A177-3AD203B41FA5}">
                      <a16:colId xmlns:a16="http://schemas.microsoft.com/office/drawing/2014/main" val="1390291653"/>
                    </a:ext>
                  </a:extLst>
                </a:gridCol>
              </a:tblGrid>
              <a:tr h="101507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kern="1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المصطلح</a:t>
                      </a:r>
                      <a:endParaRPr lang="fr-FR" sz="1100" kern="100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kern="1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العلاقة بالتقييم في نظم المعلومات</a:t>
                      </a:r>
                      <a:endParaRPr lang="fr-FR" sz="1100" kern="100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4912793"/>
                  </a:ext>
                </a:extLst>
              </a:tr>
              <a:tr h="77359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kern="1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الكفاءة</a:t>
                      </a:r>
                      <a:endParaRPr lang="fr-FR" sz="1100" kern="10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kern="1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يقيس التقييم مدى استخدام الموارد بشكل فعال، مثل تكلفة الوظائف أو سرعة المعالجة أو إنتاجية العمل</a:t>
                      </a:r>
                      <a:r>
                        <a:rPr lang="fr-FR" sz="1800" kern="1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.</a:t>
                      </a:r>
                      <a:endParaRPr lang="fr-FR" sz="1100" kern="100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5473603"/>
                  </a:ext>
                </a:extLst>
              </a:tr>
              <a:tr h="77359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kern="1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الفعالية</a:t>
                      </a:r>
                      <a:endParaRPr lang="fr-FR" sz="1100" kern="10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kern="1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يقيم التقييم مدى تحقيق الأهداف المنشودة، أي ما إذا كان النظام يؤدي وظائفه كما هو مقرر ويحقق أهداف المؤسسة</a:t>
                      </a:r>
                      <a:r>
                        <a:rPr lang="fr-FR" sz="1800" kern="1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.</a:t>
                      </a:r>
                      <a:endParaRPr lang="fr-FR" sz="1100" kern="100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8236504"/>
                  </a:ext>
                </a:extLst>
              </a:tr>
              <a:tr h="77359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kern="1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الجودة</a:t>
                      </a:r>
                      <a:endParaRPr lang="fr-FR" sz="1100" kern="10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800" kern="1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يقيم التقييم رضا المستخدمين وأداء النظام، بما يشمل الموثوقية، سهولة الاستخدام، الأمان، واكتمال المعلومات</a:t>
                      </a:r>
                      <a:r>
                        <a:rPr lang="fr-FR" sz="1800" kern="1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.</a:t>
                      </a:r>
                      <a:endParaRPr lang="fr-FR" sz="1100" kern="100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8427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472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BE2401-C898-9C39-65BA-7A507174C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DZ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الفكرة الأساسية</a:t>
            </a:r>
            <a:endParaRPr lang="fr-FR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20C0CC-2871-46C1-E06C-7F5EFF406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2129746"/>
          </a:xfrm>
        </p:spPr>
        <p:txBody>
          <a:bodyPr>
            <a:normAutofit/>
          </a:bodyPr>
          <a:lstStyle/>
          <a:p>
            <a:pPr rtl="1"/>
            <a:r>
              <a:rPr lang="ar-DZ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يجب أن يكون النظام المقيم </a:t>
            </a:r>
            <a:r>
              <a:rPr lang="ar-DZ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كفؤًا وفعالًا وعالي الجودة</a:t>
            </a:r>
            <a:r>
              <a:rPr lang="ar-DZ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</a:t>
            </a:r>
            <a:r>
              <a:rPr lang="ar-DZ" sz="320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لكن فقد </a:t>
            </a:r>
            <a:r>
              <a:rPr lang="ar-DZ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يكون النظام كفؤًا بدون أن يكون فعالًا، أو عالي الجودة دون أن يكون كفؤًا. التقييم يساعد على </a:t>
            </a:r>
            <a:r>
              <a:rPr lang="ar-DZ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تحقيق التوازن بين الثلاثة</a:t>
            </a:r>
            <a:endParaRPr lang="fr-FR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2151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353</Words>
  <Application>Microsoft Office PowerPoint</Application>
  <PresentationFormat>Grand écran</PresentationFormat>
  <Paragraphs>40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Garamond</vt:lpstr>
      <vt:lpstr>Traditional Arabic</vt:lpstr>
      <vt:lpstr>Organique</vt:lpstr>
      <vt:lpstr>التقييم في نظم المعلومات وعلاقته بالكفاءة والفعالية والجودة</vt:lpstr>
      <vt:lpstr>Présentation PowerPoint</vt:lpstr>
      <vt:lpstr>الجودة Quality</vt:lpstr>
      <vt:lpstr>المفاهيم الأساسية المرتبطة بالتقييم </vt:lpstr>
      <vt:lpstr>العلاقة بين المفاهيم</vt:lpstr>
      <vt:lpstr>الفكرة الأساسية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nadia smaili</dc:creator>
  <cp:lastModifiedBy>nadia smaili</cp:lastModifiedBy>
  <cp:revision>2</cp:revision>
  <dcterms:created xsi:type="dcterms:W3CDTF">2025-11-10T14:00:56Z</dcterms:created>
  <dcterms:modified xsi:type="dcterms:W3CDTF">2025-11-13T10:43:05Z</dcterms:modified>
</cp:coreProperties>
</file>