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9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16/04/2026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TM161\Desktop\Nouveau dossier\Screenshot_20260413_19562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TM161\Desktop\Nouveau dossier\Screenshot_20260413_19580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TM161\Desktop\Nouveau dossier\Screenshot_20260413_19581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TM161\Desktop\Nouveau dossier\Screenshot_20260413_19583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C:\Users\TM161\Desktop\Nouveau dossier\Screenshot_20260413_19584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TM161\Desktop\Nouveau dossier\Screenshot_20260413_195855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TM161\Desktop\Nouveau dossier\Screenshot_20260413_19590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C:\Users\TM161\Desktop\Nouveau dossier\Screenshot_20260413_195912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C:\Users\TM161\Desktop\Nouveau dossier\Screenshot_20260413_195917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C:\Users\TM161\Desktop\Nouveau dossier\Screenshot_20260413_19593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TM161\Desktop\Nouveau dossier\Screenshot_20260413_195638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TM161\Desktop\Nouveau dossier\Screenshot_20260413_195656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TM161\Desktop\Nouveau dossier\Screenshot_20260413_19570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TM161\Desktop\Nouveau dossier\Screenshot_20260413_19572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TM161\Desktop\Nouveau dossier\Screenshot_20260413_195733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TM161\Desktop\Nouveau dossier\Screenshot_20260413_195739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TM161\Desktop\Nouveau dossier\Screenshot_20260413_195744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TM161\Desktop\Nouveau dossier\Screenshot_20260413_195804_YouTu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TM161</dc:creator>
  <cp:lastModifiedBy>Utilisateur Windows</cp:lastModifiedBy>
  <cp:revision>1</cp:revision>
  <dcterms:created xsi:type="dcterms:W3CDTF">2026-04-16T07:48:55Z</dcterms:created>
  <dcterms:modified xsi:type="dcterms:W3CDTF">2026-04-16T08:27:49Z</dcterms:modified>
</cp:coreProperties>
</file>