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83" r:id="rId9"/>
    <p:sldId id="262" r:id="rId10"/>
    <p:sldId id="263" r:id="rId11"/>
    <p:sldId id="28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16/11/2025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16/11/2025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16/11/2025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16/11/2025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Les voies d </a:t>
            </a:r>
            <a:r>
              <a:rPr lang="ar-DZ" dirty="0" smtClean="0"/>
              <a:t>‘</a:t>
            </a:r>
            <a:r>
              <a:rPr lang="en-US" dirty="0" smtClean="0"/>
              <a:t>administration </a:t>
            </a:r>
            <a:r>
              <a:rPr lang="en-US" dirty="0" smtClean="0"/>
              <a:t>des m</a:t>
            </a:r>
            <a:r>
              <a:rPr lang="ar-DZ" dirty="0" smtClean="0"/>
              <a:t>é</a:t>
            </a:r>
            <a:r>
              <a:rPr lang="en-US" dirty="0" smtClean="0"/>
              <a:t>dicaments 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cour pharmacie galenique\Screenshot_20251115_070946_YouTube.jpg"/>
          <p:cNvPicPr>
            <a:picLocks noChangeAspect="1" noChangeArrowheads="1"/>
          </p:cNvPicPr>
          <p:nvPr/>
        </p:nvPicPr>
        <p:blipFill>
          <a:blip r:embed="rId2" cstate="print"/>
          <a:srcRect l="19531" t="5989" r="19531" b="5989"/>
          <a:stretch>
            <a:fillRect/>
          </a:stretch>
        </p:blipFill>
        <p:spPr bwMode="auto">
          <a:xfrm>
            <a:off x="214282" y="357166"/>
            <a:ext cx="892971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https://www.vaxinfopro.be/local/cache-vignettes/L266xH406/xintramusculaire39-3c9e5.jpg,q1710177026.pagespeed.ic.IvQspuxkM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 l="19216" t="18554" r="51684" b="6250"/>
          <a:stretch>
            <a:fillRect/>
          </a:stretch>
        </p:blipFill>
        <p:spPr bwMode="auto">
          <a:xfrm>
            <a:off x="2143108" y="0"/>
            <a:ext cx="4500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cour pharmacie galenique\Screenshot_20251115_071047_YouTube.jpg"/>
          <p:cNvPicPr>
            <a:picLocks noChangeAspect="1" noChangeArrowheads="1"/>
          </p:cNvPicPr>
          <p:nvPr/>
        </p:nvPicPr>
        <p:blipFill>
          <a:blip r:embed="rId2" cstate="print"/>
          <a:srcRect l="19531" t="5989" r="21094" b="7682"/>
          <a:stretch>
            <a:fillRect/>
          </a:stretch>
        </p:blipFill>
        <p:spPr bwMode="auto">
          <a:xfrm>
            <a:off x="71438" y="285752"/>
            <a:ext cx="8929718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cour pharmacie galenique\Screenshot_20251115_071146_YouTube.jpg"/>
          <p:cNvPicPr>
            <a:picLocks noChangeAspect="1" noChangeArrowheads="1"/>
          </p:cNvPicPr>
          <p:nvPr/>
        </p:nvPicPr>
        <p:blipFill>
          <a:blip r:embed="rId2" cstate="print"/>
          <a:srcRect l="19531" t="4297" r="19531" b="2604"/>
          <a:stretch>
            <a:fillRect/>
          </a:stretch>
        </p:blipFill>
        <p:spPr bwMode="auto">
          <a:xfrm>
            <a:off x="0" y="391969"/>
            <a:ext cx="9144000" cy="610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cour pharmacie galenique\Screenshot_20251115_071256_YouTube.jpg"/>
          <p:cNvPicPr>
            <a:picLocks noChangeAspect="1" noChangeArrowheads="1"/>
          </p:cNvPicPr>
          <p:nvPr/>
        </p:nvPicPr>
        <p:blipFill>
          <a:blip r:embed="rId2" cstate="print"/>
          <a:srcRect l="18750" r="18750" b="4297"/>
          <a:stretch>
            <a:fillRect/>
          </a:stretch>
        </p:blipFill>
        <p:spPr bwMode="auto">
          <a:xfrm>
            <a:off x="0" y="410075"/>
            <a:ext cx="9144000" cy="580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cour pharmacie galenique\Screenshot_20251115_071346_YouTube.jpg"/>
          <p:cNvPicPr>
            <a:picLocks noChangeAspect="1" noChangeArrowheads="1"/>
          </p:cNvPicPr>
          <p:nvPr/>
        </p:nvPicPr>
        <p:blipFill>
          <a:blip r:embed="rId2" cstate="print"/>
          <a:srcRect l="18750" t="4297" r="18750" b="4297"/>
          <a:stretch>
            <a:fillRect/>
          </a:stretch>
        </p:blipFill>
        <p:spPr bwMode="auto">
          <a:xfrm>
            <a:off x="0" y="428604"/>
            <a:ext cx="914400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cour pharmacie galenique\Screenshot_20251115_071722_YouTube.jpg"/>
          <p:cNvPicPr>
            <a:picLocks noChangeAspect="1" noChangeArrowheads="1"/>
          </p:cNvPicPr>
          <p:nvPr/>
        </p:nvPicPr>
        <p:blipFill>
          <a:blip r:embed="rId2" cstate="print"/>
          <a:srcRect l="18750" t="4297" r="18750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cour pharmacie galenique\Screenshot_20251115_071729_YouTube.jpg"/>
          <p:cNvPicPr>
            <a:picLocks noChangeAspect="1" noChangeArrowheads="1"/>
          </p:cNvPicPr>
          <p:nvPr/>
        </p:nvPicPr>
        <p:blipFill>
          <a:blip r:embed="rId2" cstate="print"/>
          <a:srcRect l="18750" t="5989" r="18750" b="11067"/>
          <a:stretch>
            <a:fillRect/>
          </a:stretch>
        </p:blipFill>
        <p:spPr bwMode="auto">
          <a:xfrm>
            <a:off x="1" y="214290"/>
            <a:ext cx="892971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cour pharmacie galenique\Screenshot_20251115_071758_YouTube.jpg"/>
          <p:cNvPicPr>
            <a:picLocks noChangeAspect="1" noChangeArrowheads="1"/>
          </p:cNvPicPr>
          <p:nvPr/>
        </p:nvPicPr>
        <p:blipFill>
          <a:blip r:embed="rId2" cstate="print"/>
          <a:srcRect l="18750" t="5989" r="18750" b="22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cour pharmacie galenique\Screenshot_20251115_071842_YouTube.jpg"/>
          <p:cNvPicPr>
            <a:picLocks noChangeAspect="1" noChangeArrowheads="1"/>
          </p:cNvPicPr>
          <p:nvPr/>
        </p:nvPicPr>
        <p:blipFill>
          <a:blip r:embed="rId2" cstate="print"/>
          <a:srcRect l="18750" t="4297" r="18750" b="42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ur pharmacie galenique\Screenshot_20251115_070318_YouTube.jpg"/>
          <p:cNvPicPr>
            <a:picLocks noChangeAspect="1" noChangeArrowheads="1"/>
          </p:cNvPicPr>
          <p:nvPr/>
        </p:nvPicPr>
        <p:blipFill>
          <a:blip r:embed="rId2" cstate="print"/>
          <a:srcRect l="21094" r="21875" b="80209"/>
          <a:stretch>
            <a:fillRect/>
          </a:stretch>
        </p:blipFill>
        <p:spPr bwMode="auto">
          <a:xfrm>
            <a:off x="0" y="0"/>
            <a:ext cx="8929718" cy="13572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1857364"/>
            <a:ext cx="8858280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dirty="0" smtClean="0"/>
              <a:t>1-  Connaitre voies d’administration des médicaments selon leur classification.</a:t>
            </a:r>
          </a:p>
          <a:p>
            <a:pPr algn="just">
              <a:lnSpc>
                <a:spcPct val="150000"/>
              </a:lnSpc>
            </a:pPr>
            <a:r>
              <a:rPr lang="fr-FR" sz="3200" dirty="0" smtClean="0"/>
              <a:t>2-  Savoir énumérer les avantages et les inconvénients de chaque voie d’administration.</a:t>
            </a:r>
            <a:endParaRPr lang="fr-FR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cour pharmacie galenique\Screenshot_20251115_071941_YouTube.jpg"/>
          <p:cNvPicPr>
            <a:picLocks noChangeAspect="1" noChangeArrowheads="1"/>
          </p:cNvPicPr>
          <p:nvPr/>
        </p:nvPicPr>
        <p:blipFill>
          <a:blip r:embed="rId2" cstate="print"/>
          <a:srcRect l="18750" t="4297" r="18750" b="39843"/>
          <a:stretch>
            <a:fillRect/>
          </a:stretch>
        </p:blipFill>
        <p:spPr bwMode="auto">
          <a:xfrm>
            <a:off x="0" y="0"/>
            <a:ext cx="9144000" cy="3857652"/>
          </a:xfrm>
          <a:prstGeom prst="rect">
            <a:avLst/>
          </a:prstGeom>
          <a:noFill/>
        </p:spPr>
      </p:pic>
      <p:sp>
        <p:nvSpPr>
          <p:cNvPr id="17412" name="AutoShape 4" descr="9k=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7413" name="Picture 5" descr="C:\Users\aci\Desktop\9k=.jpg"/>
          <p:cNvPicPr>
            <a:picLocks noChangeAspect="1" noChangeArrowheads="1"/>
          </p:cNvPicPr>
          <p:nvPr/>
        </p:nvPicPr>
        <p:blipFill>
          <a:blip r:embed="rId3"/>
          <a:srcRect b="11111"/>
          <a:stretch>
            <a:fillRect/>
          </a:stretch>
        </p:blipFill>
        <p:spPr bwMode="auto">
          <a:xfrm>
            <a:off x="2857488" y="3857628"/>
            <a:ext cx="3643338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cour pharmacie galenique\Screenshot_20251115_072014_YouTube.jpg"/>
          <p:cNvPicPr>
            <a:picLocks noChangeAspect="1" noChangeArrowheads="1"/>
          </p:cNvPicPr>
          <p:nvPr/>
        </p:nvPicPr>
        <p:blipFill>
          <a:blip r:embed="rId2" cstate="print"/>
          <a:srcRect l="18750" t="4297" r="18750"/>
          <a:stretch>
            <a:fillRect/>
          </a:stretch>
        </p:blipFill>
        <p:spPr bwMode="auto">
          <a:xfrm>
            <a:off x="0" y="214290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cour pharmacie galenique\Screenshot_20251115_072036_YouTube.jpg"/>
          <p:cNvPicPr>
            <a:picLocks noChangeAspect="1" noChangeArrowheads="1"/>
          </p:cNvPicPr>
          <p:nvPr/>
        </p:nvPicPr>
        <p:blipFill>
          <a:blip r:embed="rId2" cstate="print"/>
          <a:srcRect l="18750" t="3385" r="18750" b="14453"/>
          <a:stretch>
            <a:fillRect/>
          </a:stretch>
        </p:blipFill>
        <p:spPr bwMode="auto">
          <a:xfrm>
            <a:off x="0" y="214291"/>
            <a:ext cx="914400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cour pharmacie galenique\Screenshot_20251115_072048_YouTube.jpg"/>
          <p:cNvPicPr>
            <a:picLocks noChangeAspect="1" noChangeArrowheads="1"/>
          </p:cNvPicPr>
          <p:nvPr/>
        </p:nvPicPr>
        <p:blipFill>
          <a:blip r:embed="rId2" cstate="print"/>
          <a:srcRect l="18750" t="2604" r="18750" b="11067"/>
          <a:stretch>
            <a:fillRect/>
          </a:stretch>
        </p:blipFill>
        <p:spPr bwMode="auto">
          <a:xfrm>
            <a:off x="0" y="0"/>
            <a:ext cx="8929718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cour pharmacie galenique\Screenshot_20251115_072115_YouTube.jpg"/>
          <p:cNvPicPr>
            <a:picLocks noChangeAspect="1" noChangeArrowheads="1"/>
          </p:cNvPicPr>
          <p:nvPr/>
        </p:nvPicPr>
        <p:blipFill>
          <a:blip r:embed="rId2" cstate="print"/>
          <a:srcRect l="18750" t="2604" r="18750" b="26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cour pharmacie galenique\Screenshot_20251115_072131_YouTube.jpg"/>
          <p:cNvPicPr>
            <a:picLocks noChangeAspect="1" noChangeArrowheads="1"/>
          </p:cNvPicPr>
          <p:nvPr/>
        </p:nvPicPr>
        <p:blipFill>
          <a:blip r:embed="rId2" cstate="print"/>
          <a:srcRect l="18750" t="4297" r="18750" b="937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cour pharmacie galenique\Screenshot_20251115_072148_YouTube.jpg"/>
          <p:cNvPicPr>
            <a:picLocks noChangeAspect="1" noChangeArrowheads="1"/>
          </p:cNvPicPr>
          <p:nvPr/>
        </p:nvPicPr>
        <p:blipFill>
          <a:blip r:embed="rId2" cstate="print"/>
          <a:srcRect l="19531" t="5989" r="18750"/>
          <a:stretch>
            <a:fillRect/>
          </a:stretch>
        </p:blipFill>
        <p:spPr bwMode="auto">
          <a:xfrm>
            <a:off x="0" y="323851"/>
            <a:ext cx="9144000" cy="6034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cour pharmacie galenique\Screenshot_20251115_072209_YouTube.jpg"/>
          <p:cNvPicPr>
            <a:picLocks noChangeAspect="1" noChangeArrowheads="1"/>
          </p:cNvPicPr>
          <p:nvPr/>
        </p:nvPicPr>
        <p:blipFill>
          <a:blip r:embed="rId2" cstate="print"/>
          <a:srcRect l="18750" t="4297" r="18750" b="17838"/>
          <a:stretch>
            <a:fillRect/>
          </a:stretch>
        </p:blipFill>
        <p:spPr bwMode="auto">
          <a:xfrm>
            <a:off x="0" y="514348"/>
            <a:ext cx="9144000" cy="5629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cour pharmacie galenique\Screenshot_20251115_072216_YouTube.jpg"/>
          <p:cNvPicPr>
            <a:picLocks noChangeAspect="1" noChangeArrowheads="1"/>
          </p:cNvPicPr>
          <p:nvPr/>
        </p:nvPicPr>
        <p:blipFill>
          <a:blip r:embed="rId2" cstate="print"/>
          <a:srcRect l="19531" t="4297" r="18750" b="4297"/>
          <a:stretch>
            <a:fillRect/>
          </a:stretch>
        </p:blipFill>
        <p:spPr bwMode="auto">
          <a:xfrm>
            <a:off x="0" y="428604"/>
            <a:ext cx="914400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cour pharmacie galenique\Screenshot_20251115_072221_YouTube.jpg"/>
          <p:cNvPicPr>
            <a:picLocks noChangeAspect="1" noChangeArrowheads="1"/>
          </p:cNvPicPr>
          <p:nvPr/>
        </p:nvPicPr>
        <p:blipFill>
          <a:blip r:embed="rId2" cstate="print"/>
          <a:srcRect l="18750" t="2604" r="18750" b="4297"/>
          <a:stretch>
            <a:fillRect/>
          </a:stretch>
        </p:blipFill>
        <p:spPr bwMode="auto">
          <a:xfrm>
            <a:off x="0" y="214291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our pharmacie galenique\Screenshot_20251115_070401_YouTube.jpg"/>
          <p:cNvPicPr>
            <a:picLocks noChangeAspect="1" noChangeArrowheads="1"/>
          </p:cNvPicPr>
          <p:nvPr/>
        </p:nvPicPr>
        <p:blipFill>
          <a:blip r:embed="rId2" cstate="print"/>
          <a:srcRect l="20312" t="5989" r="20312"/>
          <a:stretch>
            <a:fillRect/>
          </a:stretch>
        </p:blipFill>
        <p:spPr bwMode="auto">
          <a:xfrm>
            <a:off x="428596" y="571480"/>
            <a:ext cx="835824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cour pharmacie galenique\Screenshot_20251115_072233_YouTube.jpg"/>
          <p:cNvPicPr>
            <a:picLocks noChangeAspect="1" noChangeArrowheads="1"/>
          </p:cNvPicPr>
          <p:nvPr/>
        </p:nvPicPr>
        <p:blipFill>
          <a:blip r:embed="rId2" cstate="print"/>
          <a:srcRect l="18750" t="3385" r="19531" b="15364"/>
          <a:stretch>
            <a:fillRect/>
          </a:stretch>
        </p:blipFill>
        <p:spPr bwMode="auto">
          <a:xfrm>
            <a:off x="0" y="714356"/>
            <a:ext cx="914400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our pharmacie galenique\Screenshot_20251115_070413_YouTube.jpg"/>
          <p:cNvPicPr>
            <a:picLocks noChangeAspect="1" noChangeArrowheads="1"/>
          </p:cNvPicPr>
          <p:nvPr/>
        </p:nvPicPr>
        <p:blipFill>
          <a:blip r:embed="rId2" cstate="print"/>
          <a:srcRect l="20312" t="4297" r="21094"/>
          <a:stretch>
            <a:fillRect/>
          </a:stretch>
        </p:blipFill>
        <p:spPr bwMode="auto">
          <a:xfrm>
            <a:off x="214282" y="423113"/>
            <a:ext cx="8572560" cy="6006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our pharmacie galenique\Screenshot_20251115_070504_YouTube.jpg"/>
          <p:cNvPicPr>
            <a:picLocks noChangeAspect="1" noChangeArrowheads="1"/>
          </p:cNvPicPr>
          <p:nvPr/>
        </p:nvPicPr>
        <p:blipFill>
          <a:blip r:embed="rId2" cstate="print"/>
          <a:srcRect l="22657" t="2604" r="19531" b="4297"/>
          <a:stretch>
            <a:fillRect/>
          </a:stretch>
        </p:blipFill>
        <p:spPr bwMode="auto">
          <a:xfrm>
            <a:off x="0" y="428604"/>
            <a:ext cx="8715436" cy="5901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our pharmacie galenique\Screenshot_20251115_070816_YouTube.jpg"/>
          <p:cNvPicPr>
            <a:picLocks noChangeAspect="1" noChangeArrowheads="1"/>
          </p:cNvPicPr>
          <p:nvPr/>
        </p:nvPicPr>
        <p:blipFill>
          <a:blip r:embed="rId2" cstate="print"/>
          <a:srcRect l="19531" r="20312" b="4297"/>
          <a:stretch>
            <a:fillRect/>
          </a:stretch>
        </p:blipFill>
        <p:spPr bwMode="auto">
          <a:xfrm>
            <a:off x="142844" y="322215"/>
            <a:ext cx="9001156" cy="5749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our pharmacie galenique\Screenshot_20251115_070905_YouTube.jpg"/>
          <p:cNvPicPr>
            <a:picLocks noChangeAspect="1" noChangeArrowheads="1"/>
          </p:cNvPicPr>
          <p:nvPr/>
        </p:nvPicPr>
        <p:blipFill>
          <a:blip r:embed="rId2" cstate="print"/>
          <a:srcRect l="19531" t="7682" r="21094" b="21224"/>
          <a:stretch>
            <a:fillRect/>
          </a:stretch>
        </p:blipFill>
        <p:spPr bwMode="auto">
          <a:xfrm>
            <a:off x="142844" y="571480"/>
            <a:ext cx="8643998" cy="5369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0747" t="40039" r="25878" b="14062"/>
          <a:stretch>
            <a:fillRect/>
          </a:stretch>
        </p:blipFill>
        <p:spPr bwMode="auto">
          <a:xfrm>
            <a:off x="-89708" y="0"/>
            <a:ext cx="92337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 descr="C:\Users\aci\Desktop\voies_administ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cour pharmacie galenique\Screenshot_20251115_070927_YouTube.jpg"/>
          <p:cNvPicPr>
            <a:picLocks noChangeAspect="1" noChangeArrowheads="1"/>
          </p:cNvPicPr>
          <p:nvPr/>
        </p:nvPicPr>
        <p:blipFill>
          <a:blip r:embed="rId2" cstate="print"/>
          <a:srcRect l="21875" t="5989" r="21875" b="11067"/>
          <a:stretch>
            <a:fillRect/>
          </a:stretch>
        </p:blipFill>
        <p:spPr bwMode="auto">
          <a:xfrm>
            <a:off x="214282" y="213298"/>
            <a:ext cx="8501122" cy="6216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32</Words>
  <PresentationFormat>Affichage à l'écran (4:3)</PresentationFormat>
  <Paragraphs>3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Les voies d ‘administration des médicaments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aci</dc:creator>
  <cp:lastModifiedBy>aci</cp:lastModifiedBy>
  <cp:revision>16</cp:revision>
  <dcterms:created xsi:type="dcterms:W3CDTF">2025-11-15T06:41:56Z</dcterms:created>
  <dcterms:modified xsi:type="dcterms:W3CDTF">2025-11-16T10:34:13Z</dcterms:modified>
</cp:coreProperties>
</file>