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7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67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78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9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1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60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5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5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543F1-3625-433C-A901-F0C377BC227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E355-0D86-44ED-95D4-E3735429F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65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 rtl="1"/>
            <a:r>
              <a:rPr lang="ar-DZ" sz="67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المحاضرة رقم 1</a:t>
            </a:r>
            <a:r>
              <a:rPr lang="ar-DZ" sz="67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DZ" sz="67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DZ" sz="67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مدخل عام للتخطيط والبرمجة الرياضية</a:t>
            </a:r>
            <a:r>
              <a:rPr lang="fr-FR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64" y="3042303"/>
            <a:ext cx="5869536" cy="308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sz="6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مفهوم التخطيط: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هو منهج إنساني للعمل يستهدف اتخاذ إجراءات في الحاضر ليجني ثمارها في المستقبل, إن جميع الأمم المتطورة تبنت التخطيط في كل المجالات و أخذت بالعمل به باعتباره عملية أساسية لا غنى عنها لتحقيق أهداف التنمية</a:t>
            </a:r>
            <a:r>
              <a:rPr lang="ar-D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-والتخطيط هو مجموعة التدابير المعتمدة والإجراءات العلمية لاستشراق المستقبل و تحقيق الأهداف المسطرة في البداية.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-و التخطيط هو عبارة عن تنبؤ علمي لما سيكون</a:t>
            </a:r>
            <a:r>
              <a:rPr lang="ar-SA" sz="3600" dirty="0">
                <a:latin typeface="Andalus" panose="02020603050405020304" pitchFamily="18" charset="-78"/>
                <a:cs typeface="Andalus" panose="02020603050405020304" pitchFamily="18" charset="-78"/>
              </a:rPr>
              <a:t>و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 متوقع أن يكون عليه المستقبل في ظل البيانات و المعلومات المتوفرة حاليا ، و هذا يتطلب  التفكير السليم لاتخاذ قرارات تنفذ كليا  أو مرحليا حاليا أو مستقبليا بطرق عديدة ومختلفة لتحقيق الأهداف المحددة.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-و يعرفه </a:t>
            </a:r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بينت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Bennett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 انه عملية تحديد أهداف مشروع، و الطرق المناسبة لإرشاد و توجيه الأفراد للقيام بعملهم لتحقيق الأهداف (لهذا المشروع)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-وتعرفه </a:t>
            </a:r>
            <a:r>
              <a:rPr lang="ar-DZ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هايمان</a:t>
            </a:r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HAIMAN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 و </a:t>
            </a:r>
            <a:r>
              <a:rPr lang="ar-DZ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هيلجرت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 HILGERT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بانه الوظيفة الإدارية التي تتضمن تقرير ما يجب عمله مقدما.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-و يعرفه </a:t>
            </a:r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هنري </a:t>
            </a:r>
            <a:r>
              <a:rPr lang="ar-DZ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فايول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H.FAYOL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بأنه التنبؤ بما سيكون عليه المستقبل.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-ويعرفه </a:t>
            </a:r>
            <a:r>
              <a:rPr lang="ar-D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محي الدين الأزهري</a:t>
            </a:r>
            <a:r>
              <a:rPr lang="ar-DZ" sz="4000" dirty="0">
                <a:latin typeface="Andalus" panose="02020603050405020304" pitchFamily="18" charset="-78"/>
                <a:cs typeface="Andalus" panose="02020603050405020304" pitchFamily="18" charset="-78"/>
              </a:rPr>
              <a:t> على انه تحديد الأهداف شريطة توفير الوسائل و البرامج اللازمة لذلك.</a:t>
            </a:r>
            <a:endParaRPr lang="fr-FR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6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>
                <a:solidFill>
                  <a:srgbClr val="FF0000"/>
                </a:solidFill>
              </a:rPr>
              <a:t>خصائص التخطيط </a:t>
            </a:r>
            <a:r>
              <a:rPr lang="ar-DZ" b="1" dirty="0" smtClean="0">
                <a:solidFill>
                  <a:srgbClr val="FF0000"/>
                </a:solidFill>
              </a:rPr>
              <a:t>الحقيقي: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-استشراق المستقبل باستعمال معطيات الحاضر و الماضي.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-لا يوجد فيه تناقض بين الأهداف و الوسائل 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-استخدام المواد( بشرية- فنية-طبيعية) إلى أقصى حد ممكن.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-يتسم بالواقعية و الاستمرارية و التنسيق و المرونة و التدرج و العمق و الوضوح و البساطة.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تحديد وقت زمني لكل مرحلة.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86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sz="49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مفهوم البرنامج: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هو عنصر أساسي في التخطيط، وبدونه تكون عملية التخطيط غير قابلة للتنفيذ، و يصبح التخطيط عاجز عن تحقيق الأهداف.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عرفه </a:t>
            </a:r>
            <a:r>
              <a:rPr lang="ar-DZ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ويليامز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WILIAMS  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عبارة عن المقررات والأنشطة و العمليات المقدمة </a:t>
            </a:r>
            <a:r>
              <a:rPr lang="ar-DZ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فيفترة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 زمنية محددة.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وعرفه </a:t>
            </a:r>
            <a:r>
              <a:rPr lang="ar-DZ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الدمرداش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سرحان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 هو مجموعة خبرات منظمة من المواد الدراسية والتدريبية وضع لها هدف معين تعمل على تحقيقه  مرتبطة في ذلك بوقت محدد و إمكانيات خاصة.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 و بصفة عامة نقول بان البرنامج هو عبارة عن الخطوات التنفيذية لعملية التخطيط لخطة وضعت  من قبل وما </a:t>
            </a:r>
            <a:r>
              <a:rPr lang="ar-DZ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يتطلبه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 ذلك التنفيذ من توزيع زمني و طرق و إمكانيات تحقق هذه الخطة، و لا نغالي أن نقول انه عند  غياب البرنامج تغيب فاعلية وهدف الخطة ،و بالتالي التخطيط لها فتحقيق الهدف لأي خطة من الصعب أن يرى النور في غياب البرنامج.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65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28942"/>
            <a:ext cx="10515600" cy="5348021"/>
          </a:xfrm>
        </p:spPr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خصائص البرنامج الحقيقي:</a:t>
            </a:r>
            <a:endParaRPr lang="fr-FR" sz="4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لابد أن يلبي احتياجات و متطلبات الأفراد الذي يعمل لخدمتهم( 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الحاجات الأولية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: أكل- شرب-راحة..............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والحاجات الثانوية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 يمكن تنفيذه من خلال التسهيلات المتاحة والأدوات المتوفرة كالوقت اللازم لذلك و القيادة اللازمة (إداريين و مسيرين ذوي كفاءة وتخصص).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-يعمل على تحقيق الأهداف المقررة ولا يتم ذلك إلا بالاتساق و الانسجام و التكامل دون تضاد او تنافر بين البرامج الموجودة في التخطيط.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-لابد من يتعامل مع البرنامج أن يكون ملم بكل جوانب الفرد البدنية و النفسية و العقلية والاجتماعية ولا يمس جانب دون أخر، مما يخلق عدم التوازن في الفرد وهذا ما لا يحمد عقباه وعدم الوصول إلى الهدف المسطر.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5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sz="88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نشكر لكم حسب الإصغاء والاستماع وبارك الله فيكم </a:t>
            </a:r>
            <a:endParaRPr lang="fr-FR" sz="8800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62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491</Words>
  <Application>Microsoft Office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Andalus</vt:lpstr>
      <vt:lpstr>Arial</vt:lpstr>
      <vt:lpstr>Calibri</vt:lpstr>
      <vt:lpstr>Calibri Light</vt:lpstr>
      <vt:lpstr>Times New Roman</vt:lpstr>
      <vt:lpstr>Office Theme</vt:lpstr>
      <vt:lpstr>المحاضرة رقم 1 مدخل عام للتخطيط والبرمجة الرياضية </vt:lpstr>
      <vt:lpstr>مفهوم التخطيط: </vt:lpstr>
      <vt:lpstr>Présentation PowerPoint</vt:lpstr>
      <vt:lpstr>خصائص التخطيط الحقيقي: </vt:lpstr>
      <vt:lpstr>مفهوم البرنامج: </vt:lpstr>
      <vt:lpstr>Présentation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 1 مدخل عام للتخطيط والبرمجة الرياضية </dc:title>
  <dc:creator>Hp</dc:creator>
  <cp:lastModifiedBy>Hp</cp:lastModifiedBy>
  <cp:revision>8</cp:revision>
  <dcterms:created xsi:type="dcterms:W3CDTF">2024-03-11T21:47:12Z</dcterms:created>
  <dcterms:modified xsi:type="dcterms:W3CDTF">2024-03-11T22:11:26Z</dcterms:modified>
</cp:coreProperties>
</file>