
<file path=[Content_Types].xml><?xml version="1.0" encoding="utf-8"?>
<Types xmlns="http://schemas.openxmlformats.org/package/2006/content-types">
  <Override PartName="/ppt/slides/slide5.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8" r:id="rId3"/>
    <p:sldId id="259" r:id="rId4"/>
    <p:sldId id="260" r:id="rId5"/>
    <p:sldId id="261" r:id="rId6"/>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sp>
        <p:nvSpPr>
          <p:cNvPr id="7" name="Arrondir un rectangle avec un coin diagonal 6"/>
          <p:cNvSpPr/>
          <p:nvPr/>
        </p:nvSpPr>
        <p:spPr>
          <a:xfrm>
            <a:off x="164592" y="146304"/>
            <a:ext cx="8814816" cy="2505456"/>
          </a:xfrm>
          <a:prstGeom prst="round2DiagRect">
            <a:avLst>
              <a:gd name="adj1" fmla="val 11807"/>
              <a:gd name="adj2" fmla="val 0"/>
            </a:avLst>
          </a:prstGeom>
          <a:solidFill>
            <a:schemeClr val="bg2">
              <a:tint val="85000"/>
              <a:shade val="90000"/>
              <a:satMod val="150000"/>
              <a:alpha val="65000"/>
            </a:schemeClr>
          </a:solidFill>
          <a:ln w="11000" cap="rnd" cmpd="sng" algn="ctr">
            <a:solidFill>
              <a:schemeClr val="bg2">
                <a:tint val="78000"/>
                <a:satMod val="180000"/>
                <a:alpha val="88000"/>
              </a:schemeClr>
            </a:solidFill>
            <a:prstDash val="solid"/>
          </a:ln>
          <a:effectLst>
            <a:innerShdw blurRad="114300">
              <a:srgbClr val="000000">
                <a:alpha val="100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Titre 7"/>
          <p:cNvSpPr>
            <a:spLocks noGrp="1"/>
          </p:cNvSpPr>
          <p:nvPr>
            <p:ph type="ctrTitle"/>
          </p:nvPr>
        </p:nvSpPr>
        <p:spPr>
          <a:xfrm>
            <a:off x="464234" y="381001"/>
            <a:ext cx="8229600" cy="2209800"/>
          </a:xfrm>
        </p:spPr>
        <p:txBody>
          <a:bodyPr lIns="45720" rIns="228600" anchor="b">
            <a:normAutofit/>
          </a:bodyPr>
          <a:lstStyle>
            <a:lvl1pPr marL="0" algn="r">
              <a:defRPr sz="4800"/>
            </a:lvl1pPr>
            <a:extLst/>
          </a:lstStyle>
          <a:p>
            <a:r>
              <a:rPr kumimoji="0" lang="fr-FR" smtClean="0"/>
              <a:t>Cliquez pour modifier le style du titre</a:t>
            </a:r>
            <a:endParaRPr kumimoji="0" lang="en-US"/>
          </a:p>
        </p:txBody>
      </p:sp>
      <p:sp>
        <p:nvSpPr>
          <p:cNvPr id="9" name="Sous-titre 8"/>
          <p:cNvSpPr>
            <a:spLocks noGrp="1"/>
          </p:cNvSpPr>
          <p:nvPr>
            <p:ph type="subTitle" idx="1"/>
          </p:nvPr>
        </p:nvSpPr>
        <p:spPr>
          <a:xfrm>
            <a:off x="2133600" y="2819400"/>
            <a:ext cx="6560234" cy="1752600"/>
          </a:xfrm>
        </p:spPr>
        <p:txBody>
          <a:bodyPr lIns="45720" rIns="246888"/>
          <a:lstStyle>
            <a:lvl1pPr marL="0" indent="0" algn="r">
              <a:spcBef>
                <a:spcPts val="0"/>
              </a:spcBef>
              <a:buNone/>
              <a:defRPr>
                <a:effectLs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fr-FR" smtClean="0"/>
              <a:t>Cliquez pour modifier le style des sous-titres du masque</a:t>
            </a:r>
            <a:endParaRPr kumimoji="0" lang="en-US"/>
          </a:p>
        </p:txBody>
      </p:sp>
      <p:sp>
        <p:nvSpPr>
          <p:cNvPr id="10" name="Espace réservé de la date 9"/>
          <p:cNvSpPr>
            <a:spLocks noGrp="1"/>
          </p:cNvSpPr>
          <p:nvPr>
            <p:ph type="dt" sz="half" idx="10"/>
          </p:nvPr>
        </p:nvSpPr>
        <p:spPr>
          <a:xfrm>
            <a:off x="5562600" y="6509004"/>
            <a:ext cx="3002280" cy="274320"/>
          </a:xfrm>
        </p:spPr>
        <p:txBody>
          <a:bodyPr vert="horz" rtlCol="0"/>
          <a:lstStyle>
            <a:extLst/>
          </a:lstStyle>
          <a:p>
            <a:fld id="{13C9CCF5-1AD0-4063-9C09-71503B26C925}" type="datetimeFigureOut">
              <a:rPr lang="fr-FR" smtClean="0"/>
              <a:t>20/11/2023</a:t>
            </a:fld>
            <a:endParaRPr lang="fr-FR"/>
          </a:p>
        </p:txBody>
      </p:sp>
      <p:sp>
        <p:nvSpPr>
          <p:cNvPr id="11" name="Espace réservé du numéro de diapositive 10"/>
          <p:cNvSpPr>
            <a:spLocks noGrp="1"/>
          </p:cNvSpPr>
          <p:nvPr>
            <p:ph type="sldNum" sz="quarter" idx="11"/>
          </p:nvPr>
        </p:nvSpPr>
        <p:spPr>
          <a:xfrm>
            <a:off x="8638952" y="6509004"/>
            <a:ext cx="464288" cy="274320"/>
          </a:xfrm>
        </p:spPr>
        <p:txBody>
          <a:bodyPr vert="horz" rtlCol="0"/>
          <a:lstStyle>
            <a:lvl1pPr>
              <a:defRPr>
                <a:solidFill>
                  <a:schemeClr val="tx2">
                    <a:shade val="90000"/>
                  </a:schemeClr>
                </a:solidFill>
              </a:defRPr>
            </a:lvl1pPr>
            <a:extLst/>
          </a:lstStyle>
          <a:p>
            <a:fld id="{150F70DD-4111-408A-AB51-8B64D9BFC1B2}" type="slidenum">
              <a:rPr lang="fr-FR" smtClean="0"/>
              <a:t>‹N°›</a:t>
            </a:fld>
            <a:endParaRPr lang="fr-FR"/>
          </a:p>
        </p:txBody>
      </p:sp>
      <p:sp>
        <p:nvSpPr>
          <p:cNvPr id="12" name="Espace réservé du pied de page 11"/>
          <p:cNvSpPr>
            <a:spLocks noGrp="1"/>
          </p:cNvSpPr>
          <p:nvPr>
            <p:ph type="ftr" sz="quarter" idx="12"/>
          </p:nvPr>
        </p:nvSpPr>
        <p:spPr>
          <a:xfrm>
            <a:off x="1600200" y="6509004"/>
            <a:ext cx="3907464" cy="274320"/>
          </a:xfrm>
        </p:spPr>
        <p:txBody>
          <a:bodyPr vert="horz" rtlCol="0"/>
          <a:lstStyle>
            <a:extLst/>
          </a:lstStyle>
          <a:p>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extLst/>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p:txBody>
          <a:bodyPr vert="eaVert"/>
          <a:lstStyle>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extLst/>
          </a:lstStyle>
          <a:p>
            <a:fld id="{13C9CCF5-1AD0-4063-9C09-71503B26C925}" type="datetimeFigureOut">
              <a:rPr lang="fr-FR" smtClean="0"/>
              <a:t>20/11/2023</a:t>
            </a:fld>
            <a:endParaRPr lang="fr-FR"/>
          </a:p>
        </p:txBody>
      </p:sp>
      <p:sp>
        <p:nvSpPr>
          <p:cNvPr id="5" name="Espace réservé du pied de page 4"/>
          <p:cNvSpPr>
            <a:spLocks noGrp="1"/>
          </p:cNvSpPr>
          <p:nvPr>
            <p:ph type="ftr" sz="quarter" idx="11"/>
          </p:nvPr>
        </p:nvSpPr>
        <p:spPr/>
        <p:txBody>
          <a:bodyPr/>
          <a:lstStyle>
            <a:extLst/>
          </a:lstStyle>
          <a:p>
            <a:endParaRPr lang="fr-FR"/>
          </a:p>
        </p:txBody>
      </p:sp>
      <p:sp>
        <p:nvSpPr>
          <p:cNvPr id="6" name="Espace réservé du numéro de diapositive 5"/>
          <p:cNvSpPr>
            <a:spLocks noGrp="1"/>
          </p:cNvSpPr>
          <p:nvPr>
            <p:ph type="sldNum" sz="quarter" idx="12"/>
          </p:nvPr>
        </p:nvSpPr>
        <p:spPr/>
        <p:txBody>
          <a:bodyPr/>
          <a:lstStyle>
            <a:extLst/>
          </a:lstStyle>
          <a:p>
            <a:fld id="{150F70DD-4111-408A-AB51-8B64D9BFC1B2}" type="slidenum">
              <a:rPr lang="fr-FR" smtClean="0"/>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lvl1pPr algn="l">
              <a:defRPr/>
            </a:lvl1pPr>
            <a:extLst/>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a:xfrm>
            <a:off x="457200" y="274638"/>
            <a:ext cx="6019800" cy="5851525"/>
          </a:xfrm>
        </p:spPr>
        <p:txBody>
          <a:bodyPr vert="eaVert"/>
          <a:lstStyle>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extLst/>
          </a:lstStyle>
          <a:p>
            <a:fld id="{13C9CCF5-1AD0-4063-9C09-71503B26C925}" type="datetimeFigureOut">
              <a:rPr lang="fr-FR" smtClean="0"/>
              <a:t>20/11/2023</a:t>
            </a:fld>
            <a:endParaRPr lang="fr-FR"/>
          </a:p>
        </p:txBody>
      </p:sp>
      <p:sp>
        <p:nvSpPr>
          <p:cNvPr id="5" name="Espace réservé du pied de page 4"/>
          <p:cNvSpPr>
            <a:spLocks noGrp="1"/>
          </p:cNvSpPr>
          <p:nvPr>
            <p:ph type="ftr" sz="quarter" idx="11"/>
          </p:nvPr>
        </p:nvSpPr>
        <p:spPr/>
        <p:txBody>
          <a:bodyPr/>
          <a:lstStyle>
            <a:extLst/>
          </a:lstStyle>
          <a:p>
            <a:endParaRPr lang="fr-FR"/>
          </a:p>
        </p:txBody>
      </p:sp>
      <p:sp>
        <p:nvSpPr>
          <p:cNvPr id="6" name="Espace réservé du numéro de diapositive 5"/>
          <p:cNvSpPr>
            <a:spLocks noGrp="1"/>
          </p:cNvSpPr>
          <p:nvPr>
            <p:ph type="sldNum" sz="quarter" idx="12"/>
          </p:nvPr>
        </p:nvSpPr>
        <p:spPr/>
        <p:txBody>
          <a:bodyPr/>
          <a:lstStyle>
            <a:extLst/>
          </a:lstStyle>
          <a:p>
            <a:fld id="{150F70DD-4111-408A-AB51-8B64D9BFC1B2}" type="slidenum">
              <a:rPr lang="fr-FR" smtClean="0"/>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7" name="Rectangle 6"/>
          <p:cNvSpPr/>
          <p:nvPr/>
        </p:nvSpPr>
        <p:spPr>
          <a:xfrm>
            <a:off x="588392" y="1424588"/>
            <a:ext cx="800100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re 1"/>
          <p:cNvSpPr>
            <a:spLocks noGrp="1"/>
          </p:cNvSpPr>
          <p:nvPr>
            <p:ph type="title"/>
          </p:nvPr>
        </p:nvSpPr>
        <p:spPr/>
        <p:txBody>
          <a:bodyPr/>
          <a:lstStyle>
            <a:extLst/>
          </a:lstStyle>
          <a:p>
            <a:r>
              <a:rPr kumimoji="0" lang="fr-FR" smtClean="0"/>
              <a:t>Cliquez pour modifier le style du titre</a:t>
            </a:r>
            <a:endParaRPr kumimoji="0" lang="en-US"/>
          </a:p>
        </p:txBody>
      </p:sp>
      <p:sp>
        <p:nvSpPr>
          <p:cNvPr id="3" name="Espace réservé du contenu 2"/>
          <p:cNvSpPr>
            <a:spLocks noGrp="1"/>
          </p:cNvSpPr>
          <p:nvPr>
            <p:ph idx="1"/>
          </p:nvPr>
        </p:nvSpPr>
        <p:spPr/>
        <p:txBody>
          <a:bodyPr/>
          <a:lstStyle>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extLst/>
          </a:lstStyle>
          <a:p>
            <a:fld id="{13C9CCF5-1AD0-4063-9C09-71503B26C925}" type="datetimeFigureOut">
              <a:rPr lang="fr-FR" smtClean="0"/>
              <a:t>20/11/2023</a:t>
            </a:fld>
            <a:endParaRPr lang="fr-FR"/>
          </a:p>
        </p:txBody>
      </p:sp>
      <p:sp>
        <p:nvSpPr>
          <p:cNvPr id="5" name="Espace réservé du pied de page 4"/>
          <p:cNvSpPr>
            <a:spLocks noGrp="1"/>
          </p:cNvSpPr>
          <p:nvPr>
            <p:ph type="ftr" sz="quarter" idx="11"/>
          </p:nvPr>
        </p:nvSpPr>
        <p:spPr/>
        <p:txBody>
          <a:bodyPr/>
          <a:lstStyle>
            <a:extLst/>
          </a:lstStyle>
          <a:p>
            <a:endParaRPr lang="fr-FR"/>
          </a:p>
        </p:txBody>
      </p:sp>
      <p:sp>
        <p:nvSpPr>
          <p:cNvPr id="6" name="Espace réservé du numéro de diapositive 5"/>
          <p:cNvSpPr>
            <a:spLocks noGrp="1"/>
          </p:cNvSpPr>
          <p:nvPr>
            <p:ph type="sldNum" sz="quarter" idx="12"/>
          </p:nvPr>
        </p:nvSpPr>
        <p:spPr/>
        <p:txBody>
          <a:bodyPr/>
          <a:lstStyle>
            <a:extLst/>
          </a:lstStyle>
          <a:p>
            <a:fld id="{150F70DD-4111-408A-AB51-8B64D9BFC1B2}" type="slidenum">
              <a:rPr lang="fr-FR" smtClean="0"/>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Titre de section">
    <p:bg>
      <p:bgRef idx="1001">
        <a:schemeClr val="bg2"/>
      </p:bgRef>
    </p:bg>
    <p:spTree>
      <p:nvGrpSpPr>
        <p:cNvPr id="1" name=""/>
        <p:cNvGrpSpPr/>
        <p:nvPr/>
      </p:nvGrpSpPr>
      <p:grpSpPr>
        <a:xfrm>
          <a:off x="0" y="0"/>
          <a:ext cx="0" cy="0"/>
          <a:chOff x="0" y="0"/>
          <a:chExt cx="0" cy="0"/>
        </a:xfrm>
      </p:grpSpPr>
      <p:sp>
        <p:nvSpPr>
          <p:cNvPr id="7" name="Rectangle 6"/>
          <p:cNvSpPr/>
          <p:nvPr/>
        </p:nvSpPr>
        <p:spPr>
          <a:xfrm>
            <a:off x="1000128" y="3267456"/>
            <a:ext cx="740664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re 1"/>
          <p:cNvSpPr>
            <a:spLocks noGrp="1"/>
          </p:cNvSpPr>
          <p:nvPr>
            <p:ph type="title"/>
          </p:nvPr>
        </p:nvSpPr>
        <p:spPr>
          <a:xfrm>
            <a:off x="722376" y="498230"/>
            <a:ext cx="7772400" cy="2731008"/>
          </a:xfrm>
        </p:spPr>
        <p:txBody>
          <a:bodyPr rIns="100584"/>
          <a:lstStyle>
            <a:lvl1pPr algn="r">
              <a:buNone/>
              <a:defRPr sz="4000" b="1" cap="none">
                <a:solidFill>
                  <a:schemeClr val="accent1">
                    <a:tint val="95000"/>
                    <a:satMod val="200000"/>
                  </a:schemeClr>
                </a:solidFill>
              </a:defRPr>
            </a:lvl1pPr>
            <a:extLst/>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722313" y="3287713"/>
            <a:ext cx="7772400" cy="1509712"/>
          </a:xfrm>
        </p:spPr>
        <p:txBody>
          <a:bodyPr rIns="128016" anchor="t"/>
          <a:lstStyle>
            <a:lvl1pPr marL="0" indent="0" algn="r">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fr-FR" smtClean="0"/>
              <a:t>Cliquez pour modifier les styles du texte du masque</a:t>
            </a:r>
          </a:p>
        </p:txBody>
      </p:sp>
      <p:sp>
        <p:nvSpPr>
          <p:cNvPr id="8" name="Espace réservé de la date 7"/>
          <p:cNvSpPr>
            <a:spLocks noGrp="1"/>
          </p:cNvSpPr>
          <p:nvPr>
            <p:ph type="dt" sz="half" idx="10"/>
          </p:nvPr>
        </p:nvSpPr>
        <p:spPr>
          <a:xfrm>
            <a:off x="5562600" y="6513670"/>
            <a:ext cx="3002280" cy="274320"/>
          </a:xfrm>
        </p:spPr>
        <p:txBody>
          <a:bodyPr vert="horz" rtlCol="0"/>
          <a:lstStyle>
            <a:extLst/>
          </a:lstStyle>
          <a:p>
            <a:fld id="{13C9CCF5-1AD0-4063-9C09-71503B26C925}" type="datetimeFigureOut">
              <a:rPr lang="fr-FR" smtClean="0"/>
              <a:t>20/11/2023</a:t>
            </a:fld>
            <a:endParaRPr lang="fr-FR"/>
          </a:p>
        </p:txBody>
      </p:sp>
      <p:sp>
        <p:nvSpPr>
          <p:cNvPr id="9" name="Espace réservé du numéro de diapositive 8"/>
          <p:cNvSpPr>
            <a:spLocks noGrp="1"/>
          </p:cNvSpPr>
          <p:nvPr>
            <p:ph type="sldNum" sz="quarter" idx="11"/>
          </p:nvPr>
        </p:nvSpPr>
        <p:spPr>
          <a:xfrm>
            <a:off x="8638952" y="6513670"/>
            <a:ext cx="464288" cy="274320"/>
          </a:xfrm>
        </p:spPr>
        <p:txBody>
          <a:bodyPr vert="horz" rtlCol="0"/>
          <a:lstStyle>
            <a:lvl1pPr>
              <a:defRPr>
                <a:solidFill>
                  <a:schemeClr val="tx2">
                    <a:shade val="90000"/>
                  </a:schemeClr>
                </a:solidFill>
              </a:defRPr>
            </a:lvl1pPr>
            <a:extLst/>
          </a:lstStyle>
          <a:p>
            <a:fld id="{150F70DD-4111-408A-AB51-8B64D9BFC1B2}" type="slidenum">
              <a:rPr lang="fr-FR" smtClean="0"/>
              <a:t>‹N°›</a:t>
            </a:fld>
            <a:endParaRPr lang="fr-FR"/>
          </a:p>
        </p:txBody>
      </p:sp>
      <p:sp>
        <p:nvSpPr>
          <p:cNvPr id="10" name="Espace réservé du pied de page 9"/>
          <p:cNvSpPr>
            <a:spLocks noGrp="1"/>
          </p:cNvSpPr>
          <p:nvPr>
            <p:ph type="ftr" sz="quarter" idx="12"/>
          </p:nvPr>
        </p:nvSpPr>
        <p:spPr>
          <a:xfrm>
            <a:off x="1600200" y="6513670"/>
            <a:ext cx="3907464" cy="274320"/>
          </a:xfrm>
        </p:spPr>
        <p:txBody>
          <a:bodyPr vert="horz" rtlCol="0"/>
          <a:lstStyle>
            <a:extLst/>
          </a:lstStyle>
          <a:p>
            <a:endParaRPr lang="fr-F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extLst/>
          </a:lstStyle>
          <a:p>
            <a:r>
              <a:rPr kumimoji="0" lang="fr-FR" smtClean="0"/>
              <a:t>Cliquez pour modifier le style du titre</a:t>
            </a:r>
            <a:endParaRPr kumimoji="0" lang="en-US"/>
          </a:p>
        </p:txBody>
      </p:sp>
      <p:sp>
        <p:nvSpPr>
          <p:cNvPr id="3" name="Espace réservé du contenu 2"/>
          <p:cNvSpPr>
            <a:spLocks noGrp="1"/>
          </p:cNvSpPr>
          <p:nvPr>
            <p:ph sz="half" idx="1"/>
          </p:nvPr>
        </p:nvSpPr>
        <p:spPr>
          <a:xfrm>
            <a:off x="457200" y="1645920"/>
            <a:ext cx="4038600" cy="452628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u contenu 3"/>
          <p:cNvSpPr>
            <a:spLocks noGrp="1"/>
          </p:cNvSpPr>
          <p:nvPr>
            <p:ph sz="half" idx="2"/>
          </p:nvPr>
        </p:nvSpPr>
        <p:spPr>
          <a:xfrm>
            <a:off x="4648200" y="1645920"/>
            <a:ext cx="4038600" cy="452628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extLst/>
          </a:lstStyle>
          <a:p>
            <a:fld id="{13C9CCF5-1AD0-4063-9C09-71503B26C925}" type="datetimeFigureOut">
              <a:rPr lang="fr-FR" smtClean="0"/>
              <a:t>20/11/2023</a:t>
            </a:fld>
            <a:endParaRPr lang="fr-FR"/>
          </a:p>
        </p:txBody>
      </p:sp>
      <p:sp>
        <p:nvSpPr>
          <p:cNvPr id="6" name="Espace réservé du pied de page 5"/>
          <p:cNvSpPr>
            <a:spLocks noGrp="1"/>
          </p:cNvSpPr>
          <p:nvPr>
            <p:ph type="ftr" sz="quarter" idx="11"/>
          </p:nvPr>
        </p:nvSpPr>
        <p:spPr/>
        <p:txBody>
          <a:bodyPr/>
          <a:lstStyle>
            <a:extLst/>
          </a:lstStyle>
          <a:p>
            <a:endParaRPr lang="fr-FR"/>
          </a:p>
        </p:txBody>
      </p:sp>
      <p:sp>
        <p:nvSpPr>
          <p:cNvPr id="7" name="Espace réservé du numéro de diapositive 6"/>
          <p:cNvSpPr>
            <a:spLocks noGrp="1"/>
          </p:cNvSpPr>
          <p:nvPr>
            <p:ph type="sldNum" sz="quarter" idx="12"/>
          </p:nvPr>
        </p:nvSpPr>
        <p:spPr>
          <a:xfrm>
            <a:off x="8641080" y="6514568"/>
            <a:ext cx="464288" cy="274320"/>
          </a:xfrm>
        </p:spPr>
        <p:txBody>
          <a:bodyPr/>
          <a:lstStyle>
            <a:extLst/>
          </a:lstStyle>
          <a:p>
            <a:fld id="{150F70DD-4111-408A-AB51-8B64D9BFC1B2}" type="slidenum">
              <a:rPr lang="fr-FR" smtClean="0"/>
              <a:t>‹N°›</a:t>
            </a:fld>
            <a:endParaRPr lang="fr-FR"/>
          </a:p>
        </p:txBody>
      </p:sp>
      <p:sp>
        <p:nvSpPr>
          <p:cNvPr id="10" name="Rectangle 9"/>
          <p:cNvSpPr/>
          <p:nvPr/>
        </p:nvSpPr>
        <p:spPr>
          <a:xfrm>
            <a:off x="588392" y="1424588"/>
            <a:ext cx="800100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10" name="Rectangle 9"/>
          <p:cNvSpPr/>
          <p:nvPr/>
        </p:nvSpPr>
        <p:spPr>
          <a:xfrm>
            <a:off x="616744" y="2165216"/>
            <a:ext cx="374904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b"/>
          <a:lstStyle>
            <a:extLst/>
          </a:lstStyle>
          <a:p>
            <a:pPr algn="ctr" eaLnBrk="1" latinLnBrk="0" hangingPunct="1"/>
            <a:endParaRPr kumimoji="0" lang="en-US"/>
          </a:p>
        </p:txBody>
      </p:sp>
      <p:sp>
        <p:nvSpPr>
          <p:cNvPr id="11" name="Rectangle 10"/>
          <p:cNvSpPr/>
          <p:nvPr/>
        </p:nvSpPr>
        <p:spPr>
          <a:xfrm>
            <a:off x="4800600" y="2165216"/>
            <a:ext cx="374904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b"/>
          <a:lstStyle>
            <a:extLst/>
          </a:lstStyle>
          <a:p>
            <a:pPr algn="ctr" eaLnBrk="1" latinLnBrk="0" hangingPunct="1"/>
            <a:endParaRPr kumimoji="0" lang="en-US"/>
          </a:p>
        </p:txBody>
      </p:sp>
      <p:sp>
        <p:nvSpPr>
          <p:cNvPr id="2" name="Titre 1"/>
          <p:cNvSpPr>
            <a:spLocks noGrp="1"/>
          </p:cNvSpPr>
          <p:nvPr>
            <p:ph type="title"/>
          </p:nvPr>
        </p:nvSpPr>
        <p:spPr>
          <a:xfrm>
            <a:off x="457200" y="251948"/>
            <a:ext cx="8229600" cy="1143000"/>
          </a:xfrm>
        </p:spPr>
        <p:txBody>
          <a:bodyPr anchor="b"/>
          <a:lstStyle>
            <a:lvl1pPr>
              <a:defRPr/>
            </a:lvl1pPr>
            <a:extLst/>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457200" y="1535113"/>
            <a:ext cx="4040188" cy="639762"/>
          </a:xfrm>
        </p:spPr>
        <p:txBody>
          <a:bodyPr anchor="b">
            <a:noAutofit/>
          </a:bodyPr>
          <a:lstStyle>
            <a:lvl1pPr marL="91440" indent="0" algn="l">
              <a:spcBef>
                <a:spcPts val="0"/>
              </a:spcBef>
              <a:buNone/>
              <a:defRPr sz="2200" b="0" cap="all" baseline="0"/>
            </a:lvl1pPr>
            <a:lvl2pPr>
              <a:buNone/>
              <a:defRPr sz="2000" b="1"/>
            </a:lvl2pPr>
            <a:lvl3pPr>
              <a:buNone/>
              <a:defRPr sz="1800" b="1"/>
            </a:lvl3pPr>
            <a:lvl4pPr>
              <a:buNone/>
              <a:defRPr sz="1600" b="1"/>
            </a:lvl4pPr>
            <a:lvl5pPr>
              <a:buNone/>
              <a:defRPr sz="1600" b="1"/>
            </a:lvl5pPr>
            <a:extLst/>
          </a:lstStyle>
          <a:p>
            <a:pPr lvl="0" eaLnBrk="1" latinLnBrk="0" hangingPunct="1"/>
            <a:r>
              <a:rPr kumimoji="0" lang="fr-FR" smtClean="0"/>
              <a:t>Cliquez pour modifier les styles du texte du masque</a:t>
            </a:r>
          </a:p>
        </p:txBody>
      </p:sp>
      <p:sp>
        <p:nvSpPr>
          <p:cNvPr id="4" name="Espace réservé du texte 3"/>
          <p:cNvSpPr>
            <a:spLocks noGrp="1"/>
          </p:cNvSpPr>
          <p:nvPr>
            <p:ph type="body" sz="half" idx="3"/>
          </p:nvPr>
        </p:nvSpPr>
        <p:spPr>
          <a:xfrm>
            <a:off x="4645025" y="1535113"/>
            <a:ext cx="4041775" cy="639762"/>
          </a:xfrm>
        </p:spPr>
        <p:txBody>
          <a:bodyPr anchor="b">
            <a:noAutofit/>
          </a:bodyPr>
          <a:lstStyle>
            <a:lvl1pPr marL="91440" indent="0" algn="l">
              <a:spcBef>
                <a:spcPts val="0"/>
              </a:spcBef>
              <a:buNone/>
              <a:defRPr sz="2200" b="0" cap="all" baseline="0"/>
            </a:lvl1pPr>
            <a:lvl2pPr>
              <a:buNone/>
              <a:defRPr sz="2000" b="1"/>
            </a:lvl2pPr>
            <a:lvl3pPr>
              <a:buNone/>
              <a:defRPr sz="1800" b="1"/>
            </a:lvl3pPr>
            <a:lvl4pPr>
              <a:buNone/>
              <a:defRPr sz="1600" b="1"/>
            </a:lvl4pPr>
            <a:lvl5pPr>
              <a:buNone/>
              <a:defRPr sz="1600" b="1"/>
            </a:lvl5pPr>
            <a:extLst/>
          </a:lstStyle>
          <a:p>
            <a:pPr lvl="0" eaLnBrk="1" latinLnBrk="0" hangingPunct="1"/>
            <a:r>
              <a:rPr kumimoji="0" lang="fr-FR" smtClean="0"/>
              <a:t>Cliquez pour modifier les styles du texte du masque</a:t>
            </a:r>
          </a:p>
        </p:txBody>
      </p:sp>
      <p:sp>
        <p:nvSpPr>
          <p:cNvPr id="5" name="Espace réservé du contenu 4"/>
          <p:cNvSpPr>
            <a:spLocks noGrp="1"/>
          </p:cNvSpPr>
          <p:nvPr>
            <p:ph sz="quarter" idx="2"/>
          </p:nvPr>
        </p:nvSpPr>
        <p:spPr>
          <a:xfrm>
            <a:off x="457200" y="2362200"/>
            <a:ext cx="4040188" cy="3941763"/>
          </a:xfrm>
        </p:spPr>
        <p:txBody>
          <a:bodyPr lIns="91440"/>
          <a:lstStyle>
            <a:lvl1pPr>
              <a:defRPr sz="2200"/>
            </a:lvl1pPr>
            <a:lvl2pPr>
              <a:defRPr sz="2000"/>
            </a:lvl2pPr>
            <a:lvl3pPr>
              <a:defRPr sz="1800"/>
            </a:lvl3pPr>
            <a:lvl4pPr>
              <a:defRPr sz="1600"/>
            </a:lvl4pPr>
            <a:lvl5pPr>
              <a:defRPr sz="16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6" name="Espace réservé du contenu 5"/>
          <p:cNvSpPr>
            <a:spLocks noGrp="1"/>
          </p:cNvSpPr>
          <p:nvPr>
            <p:ph sz="quarter" idx="4"/>
          </p:nvPr>
        </p:nvSpPr>
        <p:spPr>
          <a:xfrm>
            <a:off x="4645025" y="2362200"/>
            <a:ext cx="4041775" cy="3941763"/>
          </a:xfrm>
        </p:spPr>
        <p:txBody>
          <a:bodyPr/>
          <a:lstStyle>
            <a:lvl1pPr>
              <a:defRPr sz="2200"/>
            </a:lvl1pPr>
            <a:lvl2pPr>
              <a:defRPr sz="2000"/>
            </a:lvl2pPr>
            <a:lvl3pPr>
              <a:defRPr sz="1800"/>
            </a:lvl3pPr>
            <a:lvl4pPr>
              <a:defRPr sz="1600"/>
            </a:lvl4pPr>
            <a:lvl5pPr>
              <a:defRPr sz="16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7" name="Espace réservé de la date 6"/>
          <p:cNvSpPr>
            <a:spLocks noGrp="1"/>
          </p:cNvSpPr>
          <p:nvPr>
            <p:ph type="dt" sz="half" idx="10"/>
          </p:nvPr>
        </p:nvSpPr>
        <p:spPr/>
        <p:txBody>
          <a:bodyPr/>
          <a:lstStyle>
            <a:extLst/>
          </a:lstStyle>
          <a:p>
            <a:fld id="{13C9CCF5-1AD0-4063-9C09-71503B26C925}" type="datetimeFigureOut">
              <a:rPr lang="fr-FR" smtClean="0"/>
              <a:t>20/11/2023</a:t>
            </a:fld>
            <a:endParaRPr lang="fr-FR"/>
          </a:p>
        </p:txBody>
      </p:sp>
      <p:sp>
        <p:nvSpPr>
          <p:cNvPr id="8" name="Espace réservé du pied de page 7"/>
          <p:cNvSpPr>
            <a:spLocks noGrp="1"/>
          </p:cNvSpPr>
          <p:nvPr>
            <p:ph type="ftr" sz="quarter" idx="11"/>
          </p:nvPr>
        </p:nvSpPr>
        <p:spPr/>
        <p:txBody>
          <a:bodyPr/>
          <a:lstStyle>
            <a:extLst/>
          </a:lstStyle>
          <a:p>
            <a:endParaRPr lang="fr-FR"/>
          </a:p>
        </p:txBody>
      </p:sp>
      <p:sp>
        <p:nvSpPr>
          <p:cNvPr id="9" name="Espace réservé du numéro de diapositive 8"/>
          <p:cNvSpPr>
            <a:spLocks noGrp="1"/>
          </p:cNvSpPr>
          <p:nvPr>
            <p:ph type="sldNum" sz="quarter" idx="12"/>
          </p:nvPr>
        </p:nvSpPr>
        <p:spPr>
          <a:xfrm>
            <a:off x="8641080" y="6514568"/>
            <a:ext cx="464288" cy="274320"/>
          </a:xfrm>
        </p:spPr>
        <p:txBody>
          <a:bodyPr/>
          <a:lstStyle>
            <a:extLst/>
          </a:lstStyle>
          <a:p>
            <a:fld id="{150F70DD-4111-408A-AB51-8B64D9BFC1B2}" type="slidenum">
              <a:rPr lang="fr-FR" smtClean="0"/>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a:xfrm>
            <a:off x="457200" y="253218"/>
            <a:ext cx="8229600" cy="1143000"/>
          </a:xfrm>
        </p:spPr>
        <p:txBody>
          <a:bodyPr/>
          <a:lstStyle>
            <a:extLst/>
          </a:lstStyle>
          <a:p>
            <a:r>
              <a:rPr kumimoji="0" lang="fr-FR" smtClean="0"/>
              <a:t>Cliquez pour modifier le style du titre</a:t>
            </a:r>
            <a:endParaRPr kumimoji="0" lang="en-US"/>
          </a:p>
        </p:txBody>
      </p:sp>
      <p:sp>
        <p:nvSpPr>
          <p:cNvPr id="3" name="Espace réservé de la date 2"/>
          <p:cNvSpPr>
            <a:spLocks noGrp="1"/>
          </p:cNvSpPr>
          <p:nvPr>
            <p:ph type="dt" sz="half" idx="10"/>
          </p:nvPr>
        </p:nvSpPr>
        <p:spPr/>
        <p:txBody>
          <a:bodyPr/>
          <a:lstStyle>
            <a:extLst/>
          </a:lstStyle>
          <a:p>
            <a:fld id="{13C9CCF5-1AD0-4063-9C09-71503B26C925}" type="datetimeFigureOut">
              <a:rPr lang="fr-FR" smtClean="0"/>
              <a:t>20/11/2023</a:t>
            </a:fld>
            <a:endParaRPr lang="fr-FR"/>
          </a:p>
        </p:txBody>
      </p:sp>
      <p:sp>
        <p:nvSpPr>
          <p:cNvPr id="4" name="Espace réservé du pied de page 3"/>
          <p:cNvSpPr>
            <a:spLocks noGrp="1"/>
          </p:cNvSpPr>
          <p:nvPr>
            <p:ph type="ftr" sz="quarter" idx="11"/>
          </p:nvPr>
        </p:nvSpPr>
        <p:spPr/>
        <p:txBody>
          <a:bodyPr/>
          <a:lstStyle>
            <a:extLst/>
          </a:lstStyle>
          <a:p>
            <a:endParaRPr lang="fr-FR"/>
          </a:p>
        </p:txBody>
      </p:sp>
      <p:sp>
        <p:nvSpPr>
          <p:cNvPr id="5" name="Espace réservé du numéro de diapositive 4"/>
          <p:cNvSpPr>
            <a:spLocks noGrp="1"/>
          </p:cNvSpPr>
          <p:nvPr>
            <p:ph type="sldNum" sz="quarter" idx="12"/>
          </p:nvPr>
        </p:nvSpPr>
        <p:spPr/>
        <p:txBody>
          <a:bodyPr/>
          <a:lstStyle>
            <a:extLst/>
          </a:lstStyle>
          <a:p>
            <a:fld id="{150F70DD-4111-408A-AB51-8B64D9BFC1B2}" type="slidenum">
              <a:rPr lang="fr-FR" smtClean="0"/>
              <a:t>‹N°›</a:t>
            </a:fld>
            <a:endParaRPr lang="fr-FR"/>
          </a:p>
        </p:txBody>
      </p:sp>
      <p:sp>
        <p:nvSpPr>
          <p:cNvPr id="7" name="Rectangle 6"/>
          <p:cNvSpPr/>
          <p:nvPr/>
        </p:nvSpPr>
        <p:spPr>
          <a:xfrm>
            <a:off x="588392" y="1424588"/>
            <a:ext cx="800100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extLst/>
          </a:lstStyle>
          <a:p>
            <a:fld id="{13C9CCF5-1AD0-4063-9C09-71503B26C925}" type="datetimeFigureOut">
              <a:rPr lang="fr-FR" smtClean="0"/>
              <a:t>20/11/2023</a:t>
            </a:fld>
            <a:endParaRPr lang="fr-FR"/>
          </a:p>
        </p:txBody>
      </p:sp>
      <p:sp>
        <p:nvSpPr>
          <p:cNvPr id="3" name="Espace réservé du pied de page 2"/>
          <p:cNvSpPr>
            <a:spLocks noGrp="1"/>
          </p:cNvSpPr>
          <p:nvPr>
            <p:ph type="ftr" sz="quarter" idx="11"/>
          </p:nvPr>
        </p:nvSpPr>
        <p:spPr/>
        <p:txBody>
          <a:bodyPr/>
          <a:lstStyle>
            <a:extLst/>
          </a:lstStyle>
          <a:p>
            <a:endParaRPr lang="fr-FR"/>
          </a:p>
        </p:txBody>
      </p:sp>
      <p:sp>
        <p:nvSpPr>
          <p:cNvPr id="4" name="Espace réservé du numéro de diapositive 3"/>
          <p:cNvSpPr>
            <a:spLocks noGrp="1"/>
          </p:cNvSpPr>
          <p:nvPr>
            <p:ph type="sldNum" sz="quarter" idx="12"/>
          </p:nvPr>
        </p:nvSpPr>
        <p:spPr/>
        <p:txBody>
          <a:bodyPr/>
          <a:lstStyle>
            <a:extLst/>
          </a:lstStyle>
          <a:p>
            <a:fld id="{150F70DD-4111-408A-AB51-8B64D9BFC1B2}" type="slidenum">
              <a:rPr lang="fr-FR" smtClean="0"/>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 avec légende">
    <p:bg>
      <p:bgRef idx="1001">
        <a:schemeClr val="bg2"/>
      </p:bgRef>
    </p:bg>
    <p:spTree>
      <p:nvGrpSpPr>
        <p:cNvPr id="1" name=""/>
        <p:cNvGrpSpPr/>
        <p:nvPr/>
      </p:nvGrpSpPr>
      <p:grpSpPr>
        <a:xfrm>
          <a:off x="0" y="0"/>
          <a:ext cx="0" cy="0"/>
          <a:chOff x="0" y="0"/>
          <a:chExt cx="0" cy="0"/>
        </a:xfrm>
      </p:grpSpPr>
      <p:sp>
        <p:nvSpPr>
          <p:cNvPr id="8" name="Rectangle 7"/>
          <p:cNvSpPr/>
          <p:nvPr/>
        </p:nvSpPr>
        <p:spPr>
          <a:xfrm>
            <a:off x="5057552" y="1057656"/>
            <a:ext cx="374904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re 1"/>
          <p:cNvSpPr>
            <a:spLocks noGrp="1"/>
          </p:cNvSpPr>
          <p:nvPr>
            <p:ph type="title"/>
          </p:nvPr>
        </p:nvSpPr>
        <p:spPr>
          <a:xfrm>
            <a:off x="4963136" y="304800"/>
            <a:ext cx="3931920" cy="762000"/>
          </a:xfrm>
        </p:spPr>
        <p:txBody>
          <a:bodyPr anchor="b"/>
          <a:lstStyle>
            <a:lvl1pPr marL="0" algn="r">
              <a:buNone/>
              <a:defRPr sz="2000" b="1"/>
            </a:lvl1pPr>
            <a:extLst/>
          </a:lstStyle>
          <a:p>
            <a:r>
              <a:rPr kumimoji="0" lang="fr-FR" smtClean="0"/>
              <a:t>Cliquez pour modifier le style du titre</a:t>
            </a:r>
            <a:endParaRPr kumimoji="0" lang="en-US"/>
          </a:p>
        </p:txBody>
      </p:sp>
      <p:sp>
        <p:nvSpPr>
          <p:cNvPr id="3" name="Espace réservé du texte 2"/>
          <p:cNvSpPr>
            <a:spLocks noGrp="1"/>
          </p:cNvSpPr>
          <p:nvPr>
            <p:ph type="body" idx="2"/>
          </p:nvPr>
        </p:nvSpPr>
        <p:spPr>
          <a:xfrm>
            <a:off x="4963136" y="1107560"/>
            <a:ext cx="3931920" cy="1066800"/>
          </a:xfrm>
        </p:spPr>
        <p:txBody>
          <a:bodyPr/>
          <a:lstStyle>
            <a:lvl1pPr marL="0" indent="0" algn="r">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fr-FR" smtClean="0"/>
              <a:t>Cliquez pour modifier les styles du texte du masque</a:t>
            </a:r>
          </a:p>
        </p:txBody>
      </p:sp>
      <p:sp>
        <p:nvSpPr>
          <p:cNvPr id="4" name="Espace réservé du contenu 3"/>
          <p:cNvSpPr>
            <a:spLocks noGrp="1"/>
          </p:cNvSpPr>
          <p:nvPr>
            <p:ph sz="half" idx="1"/>
          </p:nvPr>
        </p:nvSpPr>
        <p:spPr>
          <a:xfrm>
            <a:off x="228600" y="2209800"/>
            <a:ext cx="8666456" cy="3977640"/>
          </a:xfrm>
        </p:spPr>
        <p:txBody>
          <a:bodyPr/>
          <a:lstStyle>
            <a:lvl1pPr marL="292608">
              <a:defRPr sz="3200"/>
            </a:lvl1pPr>
            <a:lvl2pPr marL="594360">
              <a:defRPr sz="2800"/>
            </a:lvl2pPr>
            <a:lvl3pPr marL="822960">
              <a:defRPr sz="2400"/>
            </a:lvl3pPr>
            <a:lvl4pPr marL="1051560">
              <a:defRPr sz="2000"/>
            </a:lvl4pPr>
            <a:lvl5pPr marL="1261872">
              <a:defRPr sz="20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9" name="Espace réservé de la date 8"/>
          <p:cNvSpPr>
            <a:spLocks noGrp="1"/>
          </p:cNvSpPr>
          <p:nvPr>
            <p:ph type="dt" sz="half" idx="10"/>
          </p:nvPr>
        </p:nvSpPr>
        <p:spPr>
          <a:xfrm>
            <a:off x="5562600" y="6513670"/>
            <a:ext cx="3002280" cy="274320"/>
          </a:xfrm>
        </p:spPr>
        <p:txBody>
          <a:bodyPr vert="horz" rtlCol="0"/>
          <a:lstStyle>
            <a:extLst/>
          </a:lstStyle>
          <a:p>
            <a:fld id="{13C9CCF5-1AD0-4063-9C09-71503B26C925}" type="datetimeFigureOut">
              <a:rPr lang="fr-FR" smtClean="0"/>
              <a:t>20/11/2023</a:t>
            </a:fld>
            <a:endParaRPr lang="fr-FR"/>
          </a:p>
        </p:txBody>
      </p:sp>
      <p:sp>
        <p:nvSpPr>
          <p:cNvPr id="10" name="Espace réservé du numéro de diapositive 9"/>
          <p:cNvSpPr>
            <a:spLocks noGrp="1"/>
          </p:cNvSpPr>
          <p:nvPr>
            <p:ph type="sldNum" sz="quarter" idx="11"/>
          </p:nvPr>
        </p:nvSpPr>
        <p:spPr>
          <a:xfrm>
            <a:off x="8638952" y="6513670"/>
            <a:ext cx="464288" cy="274320"/>
          </a:xfrm>
        </p:spPr>
        <p:txBody>
          <a:bodyPr vert="horz" rtlCol="0"/>
          <a:lstStyle>
            <a:lvl1pPr>
              <a:defRPr>
                <a:solidFill>
                  <a:schemeClr val="tx2">
                    <a:shade val="90000"/>
                  </a:schemeClr>
                </a:solidFill>
              </a:defRPr>
            </a:lvl1pPr>
            <a:extLst/>
          </a:lstStyle>
          <a:p>
            <a:fld id="{150F70DD-4111-408A-AB51-8B64D9BFC1B2}" type="slidenum">
              <a:rPr lang="fr-FR" smtClean="0"/>
              <a:t>‹N°›</a:t>
            </a:fld>
            <a:endParaRPr lang="fr-FR"/>
          </a:p>
        </p:txBody>
      </p:sp>
      <p:sp>
        <p:nvSpPr>
          <p:cNvPr id="11" name="Espace réservé du pied de page 10"/>
          <p:cNvSpPr>
            <a:spLocks noGrp="1"/>
          </p:cNvSpPr>
          <p:nvPr>
            <p:ph type="ftr" sz="quarter" idx="12"/>
          </p:nvPr>
        </p:nvSpPr>
        <p:spPr>
          <a:xfrm>
            <a:off x="1600200" y="6513670"/>
            <a:ext cx="3907464" cy="274320"/>
          </a:xfrm>
        </p:spPr>
        <p:txBody>
          <a:bodyPr vert="horz" rtlCol="0"/>
          <a:lstStyle>
            <a:extLst/>
          </a:lstStyle>
          <a:p>
            <a:endParaRPr lang="fr-FR"/>
          </a:p>
        </p:txBody>
      </p:sp>
    </p:spTree>
  </p:cSld>
  <p:clrMapOvr>
    <a:overrideClrMapping bg1="dk1" tx1="lt1" bg2="dk2" tx2="lt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3040443" y="4724400"/>
            <a:ext cx="5486400" cy="664536"/>
          </a:xfrm>
        </p:spPr>
        <p:txBody>
          <a:bodyPr anchor="b"/>
          <a:lstStyle>
            <a:lvl1pPr marL="0" algn="r">
              <a:buNone/>
              <a:defRPr sz="2000" b="1"/>
            </a:lvl1pPr>
            <a:extLst/>
          </a:lstStyle>
          <a:p>
            <a:r>
              <a:rPr kumimoji="0" lang="fr-FR" smtClean="0"/>
              <a:t>Cliquez pour modifier le style du titre</a:t>
            </a:r>
            <a:endParaRPr kumimoji="0" lang="en-US"/>
          </a:p>
        </p:txBody>
      </p:sp>
      <p:sp>
        <p:nvSpPr>
          <p:cNvPr id="4" name="Espace réservé du texte 3"/>
          <p:cNvSpPr>
            <a:spLocks noGrp="1"/>
          </p:cNvSpPr>
          <p:nvPr>
            <p:ph type="body" sz="half" idx="2"/>
          </p:nvPr>
        </p:nvSpPr>
        <p:spPr>
          <a:xfrm>
            <a:off x="3040443" y="5388936"/>
            <a:ext cx="5486400" cy="912255"/>
          </a:xfrm>
        </p:spPr>
        <p:txBody>
          <a:bodyPr/>
          <a:lstStyle>
            <a:lvl1pPr marL="0" indent="0" algn="r">
              <a:spcBef>
                <a:spcPts val="0"/>
              </a:spcBef>
              <a:buNone/>
              <a:defRPr sz="1400"/>
            </a:lvl1pPr>
            <a:lvl2pPr>
              <a:defRPr sz="1200"/>
            </a:lvl2pPr>
            <a:lvl3pPr>
              <a:defRPr sz="1000"/>
            </a:lvl3pPr>
            <a:lvl4pPr>
              <a:defRPr sz="900"/>
            </a:lvl4pPr>
            <a:lvl5pPr>
              <a:defRPr sz="900"/>
            </a:lvl5pPr>
            <a:extLst/>
          </a:lstStyle>
          <a:p>
            <a:pPr lvl="0" eaLnBrk="1" latinLnBrk="0" hangingPunct="1"/>
            <a:r>
              <a:rPr kumimoji="0" lang="fr-FR" smtClean="0"/>
              <a:t>Cliquez pour modifier les styles du texte du masque</a:t>
            </a:r>
          </a:p>
        </p:txBody>
      </p:sp>
      <p:sp>
        <p:nvSpPr>
          <p:cNvPr id="13" name="Espace réservé pour une image  12"/>
          <p:cNvSpPr>
            <a:spLocks noGrp="1"/>
          </p:cNvSpPr>
          <p:nvPr>
            <p:ph type="pic" idx="1"/>
          </p:nvPr>
        </p:nvSpPr>
        <p:spPr>
          <a:xfrm>
            <a:off x="304800" y="249864"/>
            <a:ext cx="8534400" cy="4343400"/>
          </a:xfrm>
          <a:prstGeom prst="round2DiagRect">
            <a:avLst>
              <a:gd name="adj1" fmla="val 11403"/>
              <a:gd name="adj2" fmla="val 0"/>
            </a:avLst>
          </a:prstGeom>
          <a:solidFill>
            <a:schemeClr val="bg2">
              <a:tint val="85000"/>
              <a:shade val="90000"/>
              <a:satMod val="150000"/>
              <a:alpha val="65000"/>
            </a:schemeClr>
          </a:solidFill>
          <a:ln w="11000" cap="rnd" cmpd="sng" algn="ctr">
            <a:solidFill>
              <a:schemeClr val="bg2">
                <a:tint val="78000"/>
                <a:satMod val="180000"/>
                <a:alpha val="88000"/>
              </a:schemeClr>
            </a:solidFill>
            <a:prstDash val="solid"/>
          </a:ln>
          <a:effectLst>
            <a:innerShdw blurRad="114300">
              <a:srgbClr val="000000">
                <a:alpha val="100000"/>
              </a:srgbClr>
            </a:innerShdw>
          </a:effectLst>
        </p:spPr>
        <p:style>
          <a:lnRef idx="3">
            <a:schemeClr val="lt1"/>
          </a:lnRef>
          <a:fillRef idx="1">
            <a:schemeClr val="accent1"/>
          </a:fillRef>
          <a:effectRef idx="1">
            <a:schemeClr val="accent1"/>
          </a:effectRef>
          <a:fontRef idx="minor">
            <a:schemeClr val="lt1"/>
          </a:fontRef>
        </p:style>
        <p:txBody>
          <a:bodyPr anchor="t"/>
          <a:lstStyle>
            <a:lvl1pPr indent="0">
              <a:buNone/>
              <a:defRPr sz="3200"/>
            </a:lvl1pPr>
            <a:extLst/>
          </a:lstStyle>
          <a:p>
            <a:pPr marL="0" algn="l" rtl="0" eaLnBrk="1" latinLnBrk="0" hangingPunct="1"/>
            <a:r>
              <a:rPr kumimoji="0" lang="fr-FR" smtClean="0">
                <a:solidFill>
                  <a:schemeClr val="lt1"/>
                </a:solidFill>
                <a:latin typeface="+mn-lt"/>
                <a:ea typeface="+mn-ea"/>
                <a:cs typeface="+mn-cs"/>
              </a:rPr>
              <a:t>Cliquez sur l'icône pour ajouter une image</a:t>
            </a:r>
            <a:endParaRPr kumimoji="0" lang="en-US" dirty="0">
              <a:solidFill>
                <a:schemeClr val="lt1"/>
              </a:solidFill>
              <a:latin typeface="+mn-lt"/>
              <a:ea typeface="+mn-ea"/>
              <a:cs typeface="+mn-cs"/>
            </a:endParaRPr>
          </a:p>
        </p:txBody>
      </p:sp>
      <p:sp>
        <p:nvSpPr>
          <p:cNvPr id="8" name="Espace réservé de la date 7"/>
          <p:cNvSpPr>
            <a:spLocks noGrp="1"/>
          </p:cNvSpPr>
          <p:nvPr>
            <p:ph type="dt" sz="half" idx="10"/>
          </p:nvPr>
        </p:nvSpPr>
        <p:spPr>
          <a:xfrm>
            <a:off x="5562600" y="6509004"/>
            <a:ext cx="3002280" cy="274320"/>
          </a:xfrm>
        </p:spPr>
        <p:txBody>
          <a:bodyPr vert="horz" rtlCol="0"/>
          <a:lstStyle>
            <a:extLst/>
          </a:lstStyle>
          <a:p>
            <a:fld id="{13C9CCF5-1AD0-4063-9C09-71503B26C925}" type="datetimeFigureOut">
              <a:rPr lang="fr-FR" smtClean="0"/>
              <a:t>20/11/2023</a:t>
            </a:fld>
            <a:endParaRPr lang="fr-FR"/>
          </a:p>
        </p:txBody>
      </p:sp>
      <p:sp>
        <p:nvSpPr>
          <p:cNvPr id="9" name="Espace réservé du numéro de diapositive 8"/>
          <p:cNvSpPr>
            <a:spLocks noGrp="1"/>
          </p:cNvSpPr>
          <p:nvPr>
            <p:ph type="sldNum" sz="quarter" idx="11"/>
          </p:nvPr>
        </p:nvSpPr>
        <p:spPr>
          <a:xfrm>
            <a:off x="8638952" y="6509004"/>
            <a:ext cx="464288" cy="274320"/>
          </a:xfrm>
        </p:spPr>
        <p:txBody>
          <a:bodyPr vert="horz" rtlCol="0"/>
          <a:lstStyle>
            <a:lvl1pPr>
              <a:defRPr>
                <a:solidFill>
                  <a:schemeClr val="tx2">
                    <a:shade val="90000"/>
                  </a:schemeClr>
                </a:solidFill>
              </a:defRPr>
            </a:lvl1pPr>
            <a:extLst/>
          </a:lstStyle>
          <a:p>
            <a:fld id="{150F70DD-4111-408A-AB51-8B64D9BFC1B2}" type="slidenum">
              <a:rPr lang="fr-FR" smtClean="0"/>
              <a:t>‹N°›</a:t>
            </a:fld>
            <a:endParaRPr lang="fr-FR"/>
          </a:p>
        </p:txBody>
      </p:sp>
      <p:sp>
        <p:nvSpPr>
          <p:cNvPr id="10" name="Espace réservé du pied de page 9"/>
          <p:cNvSpPr>
            <a:spLocks noGrp="1"/>
          </p:cNvSpPr>
          <p:nvPr>
            <p:ph type="ftr" sz="quarter" idx="12"/>
          </p:nvPr>
        </p:nvSpPr>
        <p:spPr>
          <a:xfrm>
            <a:off x="1600200" y="6509004"/>
            <a:ext cx="3907464" cy="274320"/>
          </a:xfrm>
        </p:spPr>
        <p:txBody>
          <a:bodyPr vert="horz" rtlCol="0"/>
          <a:lstStyle>
            <a:extLst/>
          </a:lstStyle>
          <a:p>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Arrondir un rectangle avec un coin diagonal 6"/>
          <p:cNvSpPr/>
          <p:nvPr/>
        </p:nvSpPr>
        <p:spPr>
          <a:xfrm>
            <a:off x="164592" y="147085"/>
            <a:ext cx="8810846" cy="6565392"/>
          </a:xfrm>
          <a:prstGeom prst="round2DiagRect">
            <a:avLst>
              <a:gd name="adj1" fmla="val 11807"/>
              <a:gd name="adj2" fmla="val 0"/>
            </a:avLst>
          </a:prstGeom>
          <a:solidFill>
            <a:schemeClr val="bg2">
              <a:tint val="85000"/>
              <a:shade val="90000"/>
              <a:satMod val="150000"/>
              <a:alpha val="65000"/>
            </a:schemeClr>
          </a:solidFill>
          <a:ln w="11000" cap="rnd" cmpd="sng" algn="ctr">
            <a:solidFill>
              <a:schemeClr val="bg2">
                <a:tint val="78000"/>
                <a:satMod val="180000"/>
                <a:alpha val="88000"/>
              </a:schemeClr>
            </a:solidFill>
            <a:prstDash val="solid"/>
          </a:ln>
          <a:effectLst>
            <a:innerShdw blurRad="114300">
              <a:srgbClr val="000000">
                <a:alpha val="100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3" name="Espace réservé du pied de page 2"/>
          <p:cNvSpPr>
            <a:spLocks noGrp="1"/>
          </p:cNvSpPr>
          <p:nvPr>
            <p:ph type="ftr" sz="quarter" idx="3"/>
          </p:nvPr>
        </p:nvSpPr>
        <p:spPr>
          <a:xfrm>
            <a:off x="1295400" y="6400800"/>
            <a:ext cx="4212264" cy="274320"/>
          </a:xfrm>
          <a:prstGeom prst="rect">
            <a:avLst/>
          </a:prstGeom>
        </p:spPr>
        <p:txBody>
          <a:bodyPr/>
          <a:lstStyle>
            <a:lvl1pPr algn="r" eaLnBrk="1" latinLnBrk="0" hangingPunct="1">
              <a:defRPr kumimoji="0" sz="1300">
                <a:solidFill>
                  <a:schemeClr val="bg2">
                    <a:tint val="60000"/>
                    <a:satMod val="155000"/>
                  </a:schemeClr>
                </a:solidFill>
              </a:defRPr>
            </a:lvl1pPr>
            <a:extLst/>
          </a:lstStyle>
          <a:p>
            <a:endParaRPr lang="fr-FR"/>
          </a:p>
        </p:txBody>
      </p:sp>
      <p:sp>
        <p:nvSpPr>
          <p:cNvPr id="14" name="Espace réservé de la date 13"/>
          <p:cNvSpPr>
            <a:spLocks noGrp="1"/>
          </p:cNvSpPr>
          <p:nvPr>
            <p:ph type="dt" sz="half" idx="2"/>
          </p:nvPr>
        </p:nvSpPr>
        <p:spPr>
          <a:xfrm>
            <a:off x="5562600" y="6400800"/>
            <a:ext cx="3002280" cy="274320"/>
          </a:xfrm>
          <a:prstGeom prst="rect">
            <a:avLst/>
          </a:prstGeom>
        </p:spPr>
        <p:txBody>
          <a:bodyPr/>
          <a:lstStyle>
            <a:lvl1pPr algn="l" eaLnBrk="1" latinLnBrk="0" hangingPunct="1">
              <a:defRPr kumimoji="0" sz="1300">
                <a:solidFill>
                  <a:schemeClr val="bg2">
                    <a:tint val="60000"/>
                    <a:satMod val="155000"/>
                  </a:schemeClr>
                </a:solidFill>
              </a:defRPr>
            </a:lvl1pPr>
            <a:extLst/>
          </a:lstStyle>
          <a:p>
            <a:fld id="{13C9CCF5-1AD0-4063-9C09-71503B26C925}" type="datetimeFigureOut">
              <a:rPr lang="fr-FR" smtClean="0"/>
              <a:t>20/11/2023</a:t>
            </a:fld>
            <a:endParaRPr lang="fr-FR"/>
          </a:p>
        </p:txBody>
      </p:sp>
      <p:sp>
        <p:nvSpPr>
          <p:cNvPr id="23" name="Espace réservé du numéro de diapositive 22"/>
          <p:cNvSpPr>
            <a:spLocks noGrp="1"/>
          </p:cNvSpPr>
          <p:nvPr>
            <p:ph type="sldNum" sz="quarter" idx="4"/>
          </p:nvPr>
        </p:nvSpPr>
        <p:spPr>
          <a:xfrm>
            <a:off x="8638952" y="6514568"/>
            <a:ext cx="464288" cy="274320"/>
          </a:xfrm>
          <a:prstGeom prst="rect">
            <a:avLst/>
          </a:prstGeom>
        </p:spPr>
        <p:txBody>
          <a:bodyPr anchor="ctr"/>
          <a:lstStyle>
            <a:lvl1pPr algn="r" eaLnBrk="1" latinLnBrk="0" hangingPunct="1">
              <a:defRPr kumimoji="0" sz="1600">
                <a:solidFill>
                  <a:schemeClr val="tx2">
                    <a:shade val="90000"/>
                  </a:schemeClr>
                </a:solidFill>
                <a:effectLst/>
              </a:defRPr>
            </a:lvl1pPr>
            <a:extLst/>
          </a:lstStyle>
          <a:p>
            <a:fld id="{150F70DD-4111-408A-AB51-8B64D9BFC1B2}" type="slidenum">
              <a:rPr lang="fr-FR" smtClean="0"/>
              <a:t>‹N°›</a:t>
            </a:fld>
            <a:endParaRPr lang="fr-FR"/>
          </a:p>
        </p:txBody>
      </p:sp>
      <p:sp>
        <p:nvSpPr>
          <p:cNvPr id="22" name="Espace réservé du titre 21"/>
          <p:cNvSpPr>
            <a:spLocks noGrp="1"/>
          </p:cNvSpPr>
          <p:nvPr>
            <p:ph type="title"/>
          </p:nvPr>
        </p:nvSpPr>
        <p:spPr>
          <a:xfrm>
            <a:off x="457200" y="253536"/>
            <a:ext cx="8229600" cy="1143000"/>
          </a:xfrm>
          <a:prstGeom prst="rect">
            <a:avLst/>
          </a:prstGeom>
        </p:spPr>
        <p:txBody>
          <a:bodyPr rIns="91440" anchor="b">
            <a:normAutofit/>
            <a:scene3d>
              <a:camera prst="orthographicFront"/>
              <a:lightRig rig="soft" dir="t">
                <a:rot lat="0" lon="0" rev="2400000"/>
              </a:lightRig>
            </a:scene3d>
            <a:sp3d>
              <a:bevelT w="19050" h="12700"/>
            </a:sp3d>
          </a:bodyPr>
          <a:lstStyle>
            <a:extLst/>
          </a:lstStyle>
          <a:p>
            <a:r>
              <a:rPr kumimoji="0" lang="fr-FR" smtClean="0"/>
              <a:t>Cliquez pour modifier le style du titre</a:t>
            </a:r>
            <a:endParaRPr kumimoji="0" lang="en-US"/>
          </a:p>
        </p:txBody>
      </p:sp>
      <p:sp>
        <p:nvSpPr>
          <p:cNvPr id="13" name="Espace réservé du texte 12"/>
          <p:cNvSpPr>
            <a:spLocks noGrp="1"/>
          </p:cNvSpPr>
          <p:nvPr>
            <p:ph type="body" idx="1"/>
          </p:nvPr>
        </p:nvSpPr>
        <p:spPr>
          <a:xfrm>
            <a:off x="457200" y="1646237"/>
            <a:ext cx="8229600" cy="4526280"/>
          </a:xfrm>
          <a:prstGeom prst="rect">
            <a:avLst/>
          </a:prstGeom>
        </p:spPr>
        <p:txBody>
          <a:bodyPr>
            <a:normAutofit/>
          </a:bodyPr>
          <a:lstStyle>
            <a:extLst/>
          </a:lstStyle>
          <a:p>
            <a:pPr lvl="0" eaLnBrk="1" latinLnBrk="0" hangingPunct="1"/>
            <a:r>
              <a:rPr kumimoji="0" lang="fr-FR" smtClean="0"/>
              <a:t>Cliquez pour modifier les styles du texte du masque</a:t>
            </a:r>
          </a:p>
          <a:p>
            <a:pPr lvl="1" eaLnBrk="1" latinLnBrk="0" hangingPunct="1"/>
            <a:r>
              <a:rPr kumimoji="0" lang="fr-FR" smtClean="0"/>
              <a:t>Deuxième niveau</a:t>
            </a:r>
          </a:p>
          <a:p>
            <a:pPr lvl="2" eaLnBrk="1" latinLnBrk="0" hangingPunct="1"/>
            <a:r>
              <a:rPr kumimoji="0" lang="fr-FR" smtClean="0"/>
              <a:t>Troisième niveau</a:t>
            </a:r>
          </a:p>
          <a:p>
            <a:pPr lvl="3" eaLnBrk="1" latinLnBrk="0" hangingPunct="1"/>
            <a:r>
              <a:rPr kumimoji="0" lang="fr-FR" smtClean="0"/>
              <a:t>Quatrième niveau</a:t>
            </a:r>
          </a:p>
          <a:p>
            <a:pPr lvl="4" eaLnBrk="1" latinLnBrk="0" hangingPunct="1"/>
            <a:r>
              <a:rPr kumimoji="0" lang="fr-FR" smtClean="0"/>
              <a:t>Cinquième niveau</a:t>
            </a:r>
            <a:endParaRPr kumimoji="0" lang="en-US"/>
          </a:p>
        </p:txBody>
      </p:sp>
    </p:spTree>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marL="54864" algn="r" rtl="0" eaLnBrk="1" latinLnBrk="0" hangingPunct="1">
        <a:spcBef>
          <a:spcPct val="0"/>
        </a:spcBef>
        <a:buNone/>
        <a:defRPr kumimoji="0" sz="4600" kern="1200">
          <a:solidFill>
            <a:schemeClr val="tx2">
              <a:tint val="100000"/>
              <a:shade val="90000"/>
              <a:satMod val="250000"/>
              <a:alpha val="100000"/>
            </a:schemeClr>
          </a:solidFill>
          <a:effectLst>
            <a:outerShdw blurRad="38100" dist="25500" dir="5400000" algn="tl" rotWithShape="0">
              <a:srgbClr val="000000">
                <a:satMod val="180000"/>
                <a:alpha val="75000"/>
              </a:srgbClr>
            </a:outerShdw>
          </a:effectLst>
          <a:latin typeface="+mj-lt"/>
          <a:ea typeface="+mj-ea"/>
          <a:cs typeface="+mj-cs"/>
        </a:defRPr>
      </a:lvl1pPr>
      <a:extLst/>
    </p:titleStyle>
    <p:bodyStyle>
      <a:lvl1pPr marL="292100" indent="-292100" algn="l" rtl="0" eaLnBrk="1" latinLnBrk="0" hangingPunct="1">
        <a:spcBef>
          <a:spcPts val="0"/>
        </a:spcBef>
        <a:buClr>
          <a:schemeClr val="accent1"/>
        </a:buClr>
        <a:buSzPct val="70000"/>
        <a:buFont typeface="Wingdings 2"/>
        <a:buChar char=""/>
        <a:defRPr kumimoji="0" sz="3200" kern="1200">
          <a:solidFill>
            <a:schemeClr val="tx1"/>
          </a:solidFill>
          <a:latin typeface="+mn-lt"/>
          <a:ea typeface="+mn-ea"/>
          <a:cs typeface="+mn-cs"/>
        </a:defRPr>
      </a:lvl1pPr>
      <a:lvl2pPr marL="640080" indent="-228600" algn="l" rtl="0" eaLnBrk="1" latinLnBrk="0" hangingPunct="1">
        <a:spcBef>
          <a:spcPts val="400"/>
        </a:spcBef>
        <a:buClr>
          <a:schemeClr val="accent2"/>
        </a:buClr>
        <a:buSzPct val="90000"/>
        <a:buFontTx/>
        <a:buChar char="•"/>
        <a:defRPr kumimoji="0" sz="2600" kern="1200">
          <a:solidFill>
            <a:schemeClr val="tx1"/>
          </a:solidFill>
          <a:latin typeface="+mn-lt"/>
          <a:ea typeface="+mn-ea"/>
          <a:cs typeface="+mn-cs"/>
        </a:defRPr>
      </a:lvl2pPr>
      <a:lvl3pPr marL="822960" indent="-192024" algn="l" rtl="0" eaLnBrk="1" latinLnBrk="0" hangingPunct="1">
        <a:spcBef>
          <a:spcPts val="400"/>
        </a:spcBef>
        <a:buClr>
          <a:schemeClr val="accent3"/>
        </a:buClr>
        <a:buSzPct val="100000"/>
        <a:buFont typeface="Wingdings 2"/>
        <a:buChar char=""/>
        <a:defRPr kumimoji="0" sz="2300" kern="1200">
          <a:solidFill>
            <a:schemeClr val="tx1"/>
          </a:solidFill>
          <a:latin typeface="+mn-lt"/>
          <a:ea typeface="+mn-ea"/>
          <a:cs typeface="+mn-cs"/>
        </a:defRPr>
      </a:lvl3pPr>
      <a:lvl4pPr marL="1005840" indent="-182880" algn="l" rtl="0" eaLnBrk="1" latinLnBrk="0" hangingPunct="1">
        <a:spcBef>
          <a:spcPts val="400"/>
        </a:spcBef>
        <a:buClr>
          <a:schemeClr val="accent3"/>
        </a:buClr>
        <a:buSzPct val="100000"/>
        <a:buFont typeface="Wingdings 2"/>
        <a:buChar char=""/>
        <a:defRPr kumimoji="0" sz="2000" kern="1200">
          <a:solidFill>
            <a:schemeClr val="tx1"/>
          </a:solidFill>
          <a:latin typeface="+mn-lt"/>
          <a:ea typeface="+mn-ea"/>
          <a:cs typeface="+mn-cs"/>
        </a:defRPr>
      </a:lvl4pPr>
      <a:lvl5pPr marL="1188720" indent="-182880" algn="l" rtl="0" eaLnBrk="1" latinLnBrk="0" hangingPunct="1">
        <a:spcBef>
          <a:spcPts val="400"/>
        </a:spcBef>
        <a:buClr>
          <a:schemeClr val="accent3"/>
        </a:buClr>
        <a:buSzPct val="100000"/>
        <a:buFont typeface="Wingdings 2"/>
        <a:buChar char=""/>
        <a:defRPr kumimoji="0" sz="1900" kern="1200">
          <a:solidFill>
            <a:schemeClr val="tx1"/>
          </a:solidFill>
          <a:latin typeface="+mn-lt"/>
          <a:ea typeface="+mn-ea"/>
          <a:cs typeface="+mn-cs"/>
        </a:defRPr>
      </a:lvl5pPr>
      <a:lvl6pPr marL="1371600" indent="-173736" algn="l" rtl="0" eaLnBrk="1" latinLnBrk="0" hangingPunct="1">
        <a:spcBef>
          <a:spcPts val="400"/>
        </a:spcBef>
        <a:buClr>
          <a:schemeClr val="accent4"/>
        </a:buClr>
        <a:buFont typeface="Wingdings 2"/>
        <a:buChar char=""/>
        <a:defRPr kumimoji="0" sz="1800" kern="1200" baseline="0">
          <a:solidFill>
            <a:schemeClr val="tx1"/>
          </a:solidFill>
          <a:latin typeface="+mn-lt"/>
          <a:ea typeface="+mn-ea"/>
          <a:cs typeface="+mn-cs"/>
        </a:defRPr>
      </a:lvl6pPr>
      <a:lvl7pPr marL="1554480" indent="-173736" algn="l" rtl="0" eaLnBrk="1" latinLnBrk="0" hangingPunct="1">
        <a:spcBef>
          <a:spcPts val="400"/>
        </a:spcBef>
        <a:buClr>
          <a:schemeClr val="accent4"/>
        </a:buClr>
        <a:buFont typeface="Wingdings 2"/>
        <a:buChar char=""/>
        <a:defRPr kumimoji="0" sz="1600" kern="1200" baseline="0">
          <a:solidFill>
            <a:schemeClr val="tx1"/>
          </a:solidFill>
          <a:latin typeface="+mn-lt"/>
          <a:ea typeface="+mn-ea"/>
          <a:cs typeface="+mn-cs"/>
        </a:defRPr>
      </a:lvl7pPr>
      <a:lvl8pPr marL="1737360" indent="-173736" algn="l" rtl="0" eaLnBrk="1" latinLnBrk="0" hangingPunct="1">
        <a:spcBef>
          <a:spcPts val="400"/>
        </a:spcBef>
        <a:buClr>
          <a:schemeClr val="accent4"/>
        </a:buClr>
        <a:buFont typeface="Wingdings 2"/>
        <a:buChar char=""/>
        <a:defRPr kumimoji="0" sz="1600" kern="1200" baseline="0">
          <a:solidFill>
            <a:schemeClr val="tx1"/>
          </a:solidFill>
          <a:latin typeface="+mn-lt"/>
          <a:ea typeface="+mn-ea"/>
          <a:cs typeface="+mn-cs"/>
        </a:defRPr>
      </a:lvl8pPr>
      <a:lvl9pPr marL="1920240" indent="-173736" algn="l" rtl="0" eaLnBrk="1" latinLnBrk="0" hangingPunct="1">
        <a:spcBef>
          <a:spcPts val="400"/>
        </a:spcBef>
        <a:buClr>
          <a:schemeClr val="accent4"/>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r>
              <a:rPr lang="en-US" dirty="0" smtClean="0"/>
              <a:t>The definition of information </a:t>
            </a:r>
            <a:endParaRPr lang="en-US" dirty="0"/>
          </a:p>
        </p:txBody>
      </p:sp>
      <p:sp>
        <p:nvSpPr>
          <p:cNvPr id="3" name="Sous-titre 2"/>
          <p:cNvSpPr>
            <a:spLocks noGrp="1"/>
          </p:cNvSpPr>
          <p:nvPr>
            <p:ph type="subTitle" idx="1"/>
          </p:nvPr>
        </p:nvSpPr>
        <p:spPr/>
        <p:txBody>
          <a:bodyPr/>
          <a:lstStyle/>
          <a:p>
            <a:endParaRPr lang="fr-F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3"/>
          <p:cNvSpPr>
            <a:spLocks noGrp="1"/>
          </p:cNvSpPr>
          <p:nvPr>
            <p:ph idx="1"/>
          </p:nvPr>
        </p:nvSpPr>
        <p:spPr>
          <a:xfrm>
            <a:off x="457200" y="500042"/>
            <a:ext cx="8229600" cy="5626121"/>
          </a:xfrm>
        </p:spPr>
        <p:txBody>
          <a:bodyPr>
            <a:normAutofit lnSpcReduction="10000"/>
          </a:bodyPr>
          <a:lstStyle/>
          <a:p>
            <a:r>
              <a:rPr lang="en-US" sz="3000" dirty="0" smtClean="0">
                <a:latin typeface="AngsanaUPC" pitchFamily="18" charset="-34"/>
                <a:cs typeface="AngsanaUPC" pitchFamily="18" charset="-34"/>
              </a:rPr>
              <a:t>In everyday use, the term "information" has meant a kind of guidance for a long time: when  someone goes to the railway station to be informed on the content of the timetable or to the information desk to find out where a product or a counter can be found in the department store. Such information exchange works only if the right piece of information, the one that fits and makes sense for both parties of the communication is available. </a:t>
            </a:r>
            <a:r>
              <a:rPr lang="en-US" sz="2800" dirty="0" smtClean="0">
                <a:latin typeface="AngsanaUPC" pitchFamily="18" charset="-34"/>
                <a:cs typeface="AngsanaUPC" pitchFamily="18" charset="-34"/>
              </a:rPr>
              <a:t>Information as a term became more and more popular in the last 30-40 years; it has started to have an increasingly important role in everyday language while its strict meaning mentioned above has gradually faded away. At the same time, there has been a growing uncertainty about the true meaning of the term 'information'. All this doubtfulness is mainly caused by the so-called 'information-centered' world we are living in and by the widespread expansion of information and communication technology as almost everyone living in developed societies can experience </a:t>
            </a:r>
          </a:p>
          <a:p>
            <a:pPr algn="justLow"/>
            <a:endParaRPr lang="en-US" sz="3000" dirty="0" smtClean="0">
              <a:latin typeface="AngsanaUPC" pitchFamily="18" charset="-34"/>
              <a:cs typeface="AngsanaUPC" pitchFamily="18" charset="-34"/>
            </a:endParaRPr>
          </a:p>
          <a:p>
            <a:endParaRPr lang="fr-F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642918"/>
            <a:ext cx="8229600" cy="5483245"/>
          </a:xfrm>
        </p:spPr>
        <p:txBody>
          <a:bodyPr>
            <a:normAutofit/>
          </a:bodyPr>
          <a:lstStyle/>
          <a:p>
            <a:r>
              <a:rPr lang="en-US" dirty="0" smtClean="0">
                <a:latin typeface="AngsanaUPC" pitchFamily="18" charset="-34"/>
                <a:cs typeface="AngsanaUPC" pitchFamily="18" charset="-34"/>
              </a:rPr>
              <a:t>the phenomenon called the Information Revolution. All this suggests that information has become an essential part of our society and plays a centre role in our lives. In information studies, rather complex definitions can be found on the nature of information. Informatics or computer science is a discipline that deals with the storage, processing and distribution of information as well as planning computer networks and determining their operation principles.</a:t>
            </a:r>
            <a:endParaRPr lang="fr-FR" dirty="0">
              <a:latin typeface="AngsanaUPC" pitchFamily="18" charset="-34"/>
              <a:cs typeface="AngsanaUPC" pitchFamily="18" charset="-34"/>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357166"/>
            <a:ext cx="8229600" cy="5768997"/>
          </a:xfrm>
        </p:spPr>
        <p:txBody>
          <a:bodyPr>
            <a:normAutofit/>
          </a:bodyPr>
          <a:lstStyle/>
          <a:p>
            <a:pPr algn="just"/>
            <a:r>
              <a:rPr lang="en-US" dirty="0" smtClean="0">
                <a:latin typeface="AngsanaUPC" pitchFamily="18" charset="-34"/>
                <a:cs typeface="AngsanaUPC" pitchFamily="18" charset="-34"/>
              </a:rPr>
              <a:t>According to the ninth volume of the Pallas Nagy </a:t>
            </a:r>
            <a:r>
              <a:rPr lang="en-US" dirty="0" err="1" smtClean="0">
                <a:latin typeface="AngsanaUPC" pitchFamily="18" charset="-34"/>
                <a:cs typeface="AngsanaUPC" pitchFamily="18" charset="-34"/>
              </a:rPr>
              <a:t>Lexikon</a:t>
            </a:r>
            <a:r>
              <a:rPr lang="en-US" dirty="0" smtClean="0">
                <a:latin typeface="AngsanaUPC" pitchFamily="18" charset="-34"/>
                <a:cs typeface="AngsanaUPC" pitchFamily="18" charset="-34"/>
              </a:rPr>
              <a:t> (Great Pallas Encyclopedia) information is a term with Latin origins meaning report, </a:t>
            </a:r>
            <a:r>
              <a:rPr lang="en-US" dirty="0" err="1" smtClean="0">
                <a:latin typeface="AngsanaUPC" pitchFamily="18" charset="-34"/>
                <a:cs typeface="AngsanaUPC" pitchFamily="18" charset="-34"/>
              </a:rPr>
              <a:t>enlightment</a:t>
            </a:r>
            <a:r>
              <a:rPr lang="en-US" dirty="0" smtClean="0">
                <a:latin typeface="AngsanaUPC" pitchFamily="18" charset="-34"/>
                <a:cs typeface="AngsanaUPC" pitchFamily="18" charset="-34"/>
              </a:rPr>
              <a:t>, inform, let somebody know; informant, instructor, messenger. In the Dictionary of Foreign Words and Expressions the following meanings can be read: </a:t>
            </a:r>
          </a:p>
          <a:p>
            <a:r>
              <a:rPr lang="en-US" dirty="0" smtClean="0">
                <a:latin typeface="AngsanaUPC" pitchFamily="18" charset="-34"/>
                <a:cs typeface="AngsanaUPC" pitchFamily="18" charset="-34"/>
              </a:rPr>
              <a:t>1. </a:t>
            </a:r>
            <a:r>
              <a:rPr lang="en-US" dirty="0" err="1" smtClean="0">
                <a:latin typeface="AngsanaUPC" pitchFamily="18" charset="-34"/>
                <a:cs typeface="AngsanaUPC" pitchFamily="18" charset="-34"/>
              </a:rPr>
              <a:t>enlightment</a:t>
            </a:r>
            <a:r>
              <a:rPr lang="en-US" dirty="0" smtClean="0">
                <a:latin typeface="AngsanaUPC" pitchFamily="18" charset="-34"/>
                <a:cs typeface="AngsanaUPC" pitchFamily="18" charset="-34"/>
              </a:rPr>
              <a:t>, announcement, communication; </a:t>
            </a:r>
          </a:p>
          <a:p>
            <a:r>
              <a:rPr lang="en-US" dirty="0" smtClean="0">
                <a:latin typeface="AngsanaUPC" pitchFamily="18" charset="-34"/>
                <a:cs typeface="AngsanaUPC" pitchFamily="18" charset="-34"/>
              </a:rPr>
              <a:t>2. message, data, news, bulletin. </a:t>
            </a:r>
          </a:p>
          <a:p>
            <a:endParaRPr lang="fr-F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642918"/>
            <a:ext cx="8472518" cy="5483245"/>
          </a:xfrm>
        </p:spPr>
        <p:txBody>
          <a:bodyPr>
            <a:normAutofit fontScale="92500" lnSpcReduction="10000"/>
          </a:bodyPr>
          <a:lstStyle/>
          <a:p>
            <a:r>
              <a:rPr lang="en-US" sz="3300" dirty="0" smtClean="0">
                <a:latin typeface="AngsanaUPC" pitchFamily="18" charset="-34"/>
                <a:cs typeface="AngsanaUPC" pitchFamily="18" charset="-34"/>
              </a:rPr>
              <a:t>The fourth edition of American Heritage Dictionary of the English Language distinguishes seven meanings of the term 'information': </a:t>
            </a:r>
          </a:p>
          <a:p>
            <a:r>
              <a:rPr lang="en-US" sz="3300" dirty="0" smtClean="0">
                <a:latin typeface="AngsanaUPC" pitchFamily="18" charset="-34"/>
                <a:cs typeface="AngsanaUPC" pitchFamily="18" charset="-34"/>
              </a:rPr>
              <a:t>1. Knowledge derived from study, experience, or instruction, </a:t>
            </a:r>
          </a:p>
          <a:p>
            <a:r>
              <a:rPr lang="en-US" sz="3300" dirty="0" smtClean="0">
                <a:latin typeface="AngsanaUPC" pitchFamily="18" charset="-34"/>
                <a:cs typeface="AngsanaUPC" pitchFamily="18" charset="-34"/>
              </a:rPr>
              <a:t>2. Knowledge of specific events or situations that has been gathered or received by communication; intelligence or news, </a:t>
            </a:r>
          </a:p>
          <a:p>
            <a:r>
              <a:rPr lang="en-US" sz="3300" dirty="0" smtClean="0">
                <a:latin typeface="AngsanaUPC" pitchFamily="18" charset="-34"/>
                <a:cs typeface="AngsanaUPC" pitchFamily="18" charset="-34"/>
              </a:rPr>
              <a:t>3. A collection of facts or data: statistical information, </a:t>
            </a:r>
          </a:p>
          <a:p>
            <a:r>
              <a:rPr lang="en-US" sz="3300" dirty="0" smtClean="0">
                <a:latin typeface="AngsanaUPC" pitchFamily="18" charset="-34"/>
                <a:cs typeface="AngsanaUPC" pitchFamily="18" charset="-34"/>
              </a:rPr>
              <a:t>4. The act of informing or the condition of being informed; communication of knowledge, </a:t>
            </a:r>
          </a:p>
          <a:p>
            <a:r>
              <a:rPr lang="en-US" sz="3300" dirty="0" smtClean="0">
                <a:latin typeface="AngsanaUPC" pitchFamily="18" charset="-34"/>
                <a:cs typeface="AngsanaUPC" pitchFamily="18" charset="-34"/>
              </a:rPr>
              <a:t>5. Computer Science Processed, stored, or transmitted data, </a:t>
            </a:r>
          </a:p>
          <a:p>
            <a:r>
              <a:rPr lang="en-US" sz="3300" dirty="0" smtClean="0">
                <a:latin typeface="AngsanaUPC" pitchFamily="18" charset="-34"/>
                <a:cs typeface="AngsanaUPC" pitchFamily="18" charset="-34"/>
              </a:rPr>
              <a:t>6. A numerical measure of the uncertainty of an experimental outcome, </a:t>
            </a:r>
          </a:p>
          <a:p>
            <a:r>
              <a:rPr lang="en-US" sz="3300" dirty="0" smtClean="0">
                <a:latin typeface="AngsanaUPC" pitchFamily="18" charset="-34"/>
                <a:cs typeface="AngsanaUPC" pitchFamily="18" charset="-34"/>
              </a:rPr>
              <a:t>7. Law a formal accusation of a crime made by a public officer rather than by grand jury indictment.</a:t>
            </a:r>
          </a:p>
          <a:p>
            <a:endParaRPr lang="fr-FR"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onderie">
  <a:themeElements>
    <a:clrScheme name="Fonderie">
      <a:dk1>
        <a:sysClr val="windowText" lastClr="000000"/>
      </a:dk1>
      <a:lt1>
        <a:sysClr val="window" lastClr="FFFFFF"/>
      </a:lt1>
      <a:dk2>
        <a:srgbClr val="676A55"/>
      </a:dk2>
      <a:lt2>
        <a:srgbClr val="EAEBDE"/>
      </a:lt2>
      <a:accent1>
        <a:srgbClr val="72A376"/>
      </a:accent1>
      <a:accent2>
        <a:srgbClr val="B0CCB0"/>
      </a:accent2>
      <a:accent3>
        <a:srgbClr val="A8CDD7"/>
      </a:accent3>
      <a:accent4>
        <a:srgbClr val="C0BEAF"/>
      </a:accent4>
      <a:accent5>
        <a:srgbClr val="CEC597"/>
      </a:accent5>
      <a:accent6>
        <a:srgbClr val="E8B7B7"/>
      </a:accent6>
      <a:hlink>
        <a:srgbClr val="DB5353"/>
      </a:hlink>
      <a:folHlink>
        <a:srgbClr val="903638"/>
      </a:folHlink>
    </a:clrScheme>
    <a:fontScheme name="Fonderie">
      <a:majorFont>
        <a:latin typeface="Rockwell"/>
        <a:ea typeface=""/>
        <a:cs typeface=""/>
        <a:font script="Grek" typeface="Cambria"/>
        <a:font script="Cyrl" typeface="Cambria"/>
        <a:font script="Jpan" typeface="HG明朝B"/>
        <a:font script="Hang" typeface="바탕"/>
        <a:font script="Hans" typeface="方正姚体"/>
        <a:font script="Hant" typeface="微軟正黑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Rockwell"/>
        <a:ea typeface=""/>
        <a:cs typeface=""/>
        <a:font script="Grek" typeface="Cambria"/>
        <a:font script="Cyrl" typeface="Cambria"/>
        <a:font script="Jpan" typeface="HG明朝B"/>
        <a:font script="Hang" typeface="바탕"/>
        <a:font script="Hans" typeface="方正姚体"/>
        <a:font script="Hant" typeface="標楷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onderie">
      <a:fillStyleLst>
        <a:solidFill>
          <a:schemeClr val="phClr"/>
        </a:solidFill>
        <a:gradFill rotWithShape="1">
          <a:gsLst>
            <a:gs pos="0">
              <a:schemeClr val="phClr">
                <a:tint val="70000"/>
                <a:satMod val="180000"/>
              </a:schemeClr>
            </a:gs>
            <a:gs pos="62000">
              <a:schemeClr val="phClr">
                <a:tint val="30000"/>
                <a:satMod val="180000"/>
              </a:schemeClr>
            </a:gs>
            <a:gs pos="100000">
              <a:schemeClr val="phClr">
                <a:tint val="22000"/>
                <a:satMod val="180000"/>
              </a:schemeClr>
            </a:gs>
          </a:gsLst>
          <a:lin ang="16200000" scaled="0"/>
        </a:gradFill>
        <a:gradFill rotWithShape="1">
          <a:gsLst>
            <a:gs pos="0">
              <a:schemeClr val="phClr">
                <a:shade val="58000"/>
                <a:satMod val="150000"/>
              </a:schemeClr>
            </a:gs>
            <a:gs pos="72000">
              <a:schemeClr val="phClr">
                <a:tint val="90000"/>
                <a:satMod val="135000"/>
              </a:schemeClr>
            </a:gs>
            <a:gs pos="100000">
              <a:schemeClr val="phClr">
                <a:tint val="80000"/>
                <a:satMod val="155000"/>
              </a:schemeClr>
            </a:gs>
          </a:gsLst>
          <a:lin ang="16200000" scaled="0"/>
        </a:gradFill>
      </a:fillStyleLst>
      <a:lnStyleLst>
        <a:ln w="9525" cap="flat" cmpd="sng" algn="ctr">
          <a:solidFill>
            <a:schemeClr val="phClr">
              <a:shade val="80000"/>
            </a:schemeClr>
          </a:solidFill>
          <a:prstDash val="solid"/>
        </a:ln>
        <a:ln w="38100" cap="flat" cmpd="sng" algn="ctr">
          <a:solidFill>
            <a:schemeClr val="phClr"/>
          </a:solidFill>
          <a:prstDash val="solid"/>
        </a:ln>
        <a:ln w="38100" cap="flat" cmpd="sng" algn="ctr">
          <a:solidFill>
            <a:schemeClr val="phClr"/>
          </a:solidFill>
          <a:prstDash val="solid"/>
        </a:ln>
      </a:lnStyleLst>
      <a:effectStyleLst>
        <a:effectStyle>
          <a:effectLst>
            <a:outerShdw blurRad="50800" dist="38100" dir="5400000" rotWithShape="0">
              <a:srgbClr val="000000">
                <a:alpha val="43137"/>
              </a:srgbClr>
            </a:outerShdw>
          </a:effectLst>
        </a:effectStyle>
        <a:effectStyle>
          <a:effectLst>
            <a:outerShdw blurRad="50800" dist="38100" dir="5400000" rotWithShape="0">
              <a:srgbClr val="000000">
                <a:alpha val="43137"/>
              </a:srgbClr>
            </a:outerShdw>
          </a:effectLst>
        </a:effectStyle>
        <a:effectStyle>
          <a:effectLst>
            <a:outerShdw blurRad="50800" dist="38100" dir="5400000" rotWithShape="0">
              <a:srgbClr val="000000">
                <a:alpha val="43137"/>
              </a:srgbClr>
            </a:outerShdw>
          </a:effectLst>
          <a:scene3d>
            <a:camera prst="orthographicFront" fov="0">
              <a:rot lat="0" lon="0" rev="0"/>
            </a:camera>
            <a:lightRig rig="soft" dir="tl">
              <a:rot lat="0" lon="0" rev="20000000"/>
            </a:lightRig>
          </a:scene3d>
          <a:sp3d prstMaterial="matte">
            <a:bevelT w="63500" h="63500" prst="coolSlant"/>
          </a:sp3d>
        </a:effectStyle>
      </a:effectStyleLst>
      <a:bgFillStyleLst>
        <a:solidFill>
          <a:schemeClr val="phClr"/>
        </a:solidFill>
        <a:gradFill rotWithShape="1">
          <a:gsLst>
            <a:gs pos="0">
              <a:schemeClr val="phClr">
                <a:tint val="75000"/>
                <a:satMod val="400000"/>
              </a:schemeClr>
            </a:gs>
            <a:gs pos="20000">
              <a:schemeClr val="phClr">
                <a:tint val="80000"/>
                <a:satMod val="355000"/>
              </a:schemeClr>
            </a:gs>
            <a:gs pos="100000">
              <a:schemeClr val="phClr">
                <a:tint val="95000"/>
                <a:shade val="55000"/>
                <a:satMod val="355000"/>
              </a:schemeClr>
            </a:gs>
          </a:gsLst>
          <a:path path="circle">
            <a:fillToRect l="67500" t="35000" r="32500" b="65000"/>
          </a:path>
        </a:gradFill>
        <a:blipFill>
          <a:blip xmlns:r="http://schemas.openxmlformats.org/officeDocument/2006/relationships" r:embed="rId1">
            <a:duotone>
              <a:schemeClr val="phClr">
                <a:shade val="30000"/>
                <a:satMod val="120000"/>
              </a:schemeClr>
              <a:schemeClr val="phClr">
                <a:tint val="70000"/>
                <a:satMod val="250000"/>
              </a:schemeClr>
            </a:duotone>
          </a:blip>
          <a:tile tx="0" ty="0" sx="50000" sy="50000" flip="none" algn="t"/>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Foundry</Template>
  <TotalTime>26</TotalTime>
  <Words>457</Words>
  <Application>Microsoft Office PowerPoint</Application>
  <PresentationFormat>Affichage à l'écran (4:3)</PresentationFormat>
  <Paragraphs>14</Paragraphs>
  <Slides>5</Slides>
  <Notes>0</Notes>
  <HiddenSlides>0</HiddenSlides>
  <MMClips>0</MMClips>
  <ScaleCrop>false</ScaleCrop>
  <HeadingPairs>
    <vt:vector size="4" baseType="variant">
      <vt:variant>
        <vt:lpstr>Thème</vt:lpstr>
      </vt:variant>
      <vt:variant>
        <vt:i4>1</vt:i4>
      </vt:variant>
      <vt:variant>
        <vt:lpstr>Titres des diapositives</vt:lpstr>
      </vt:variant>
      <vt:variant>
        <vt:i4>5</vt:i4>
      </vt:variant>
    </vt:vector>
  </HeadingPairs>
  <TitlesOfParts>
    <vt:vector size="6" baseType="lpstr">
      <vt:lpstr>Fonderie</vt:lpstr>
      <vt:lpstr>The definition of information </vt:lpstr>
      <vt:lpstr>Diapositive 2</vt:lpstr>
      <vt:lpstr>Diapositive 3</vt:lpstr>
      <vt:lpstr>Diapositive 4</vt:lpstr>
      <vt:lpstr>Diapositive 5</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definition of information</dc:title>
  <dc:creator>Octet Plus</dc:creator>
  <cp:lastModifiedBy>Octet Plus</cp:lastModifiedBy>
  <cp:revision>3</cp:revision>
  <dcterms:created xsi:type="dcterms:W3CDTF">2023-11-20T16:44:20Z</dcterms:created>
  <dcterms:modified xsi:type="dcterms:W3CDTF">2023-11-20T17:10:52Z</dcterms:modified>
</cp:coreProperties>
</file>