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06C1C-60C4-40CC-904D-054F32F97716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1CC9D-56F4-4BB9-9837-F028F4C479F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is science?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systematic </a:t>
            </a:r>
            <a:r>
              <a:rPr lang="en-US" dirty="0"/>
              <a:t>knowledge based on </a:t>
            </a:r>
            <a:r>
              <a:rPr lang="en-US" dirty="0" smtClean="0"/>
              <a:t>facts, observations </a:t>
            </a:r>
            <a:r>
              <a:rPr lang="en-US" dirty="0"/>
              <a:t>and experimentations. </a:t>
            </a:r>
            <a:r>
              <a:rPr lang="en-US" dirty="0" smtClean="0"/>
              <a:t>On </a:t>
            </a:r>
            <a:r>
              <a:rPr lang="en-US" dirty="0"/>
              <a:t>the basis of fields it occupies, science is divided into three main categories – abstract </a:t>
            </a:r>
            <a:r>
              <a:rPr lang="en-US" dirty="0" smtClean="0"/>
              <a:t>science</a:t>
            </a:r>
            <a:r>
              <a:rPr lang="en-US" dirty="0"/>
              <a:t>, social science, and natural science.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Abstract science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 study of relationship of magnitude and numbers,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mathematics,statistics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b="1" dirty="0" smtClean="0"/>
              <a:t>Social science </a:t>
            </a:r>
            <a:r>
              <a:rPr lang="en-US" dirty="0" smtClean="0"/>
              <a:t>– study of social activities of man based on traditions and reasoning, sociology, political science, economics, geography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en-US" b="1" dirty="0" smtClean="0"/>
              <a:t>Natural science </a:t>
            </a:r>
            <a:r>
              <a:rPr lang="en-US" dirty="0" smtClean="0"/>
              <a:t>– also called basic science – study of facts of the nature. </a:t>
            </a:r>
          </a:p>
          <a:p>
            <a:pPr>
              <a:buNone/>
            </a:pPr>
            <a:r>
              <a:rPr lang="en-US" dirty="0" smtClean="0"/>
              <a:t> Based on the nature of study, natural science is divided into two fields – physical science and biological science. </a:t>
            </a:r>
          </a:p>
          <a:p>
            <a:pPr>
              <a:buNone/>
            </a:pP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114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What is science?</vt:lpstr>
      <vt:lpstr>Science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science?</dc:title>
  <dc:creator>Octet Plus</dc:creator>
  <cp:lastModifiedBy>Octet Plus</cp:lastModifiedBy>
  <cp:revision>1</cp:revision>
  <dcterms:created xsi:type="dcterms:W3CDTF">2023-11-19T23:36:26Z</dcterms:created>
  <dcterms:modified xsi:type="dcterms:W3CDTF">2023-11-19T23:45:22Z</dcterms:modified>
</cp:coreProperties>
</file>