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1DC983F-B9A5-4995-AE4F-A0CB35FAA97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AD1DC9-C440-418D-83D8-2087D683F3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68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983F-B9A5-4995-AE4F-A0CB35FAA97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1DC9-C440-418D-83D8-2087D683F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94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983F-B9A5-4995-AE4F-A0CB35FAA97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1DC9-C440-418D-83D8-2087D683F3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508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983F-B9A5-4995-AE4F-A0CB35FAA97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1DC9-C440-418D-83D8-2087D683F3F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28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983F-B9A5-4995-AE4F-A0CB35FAA97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1DC9-C440-418D-83D8-2087D683F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05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983F-B9A5-4995-AE4F-A0CB35FAA97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1DC9-C440-418D-83D8-2087D683F3F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519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983F-B9A5-4995-AE4F-A0CB35FAA97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1DC9-C440-418D-83D8-2087D683F3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629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983F-B9A5-4995-AE4F-A0CB35FAA97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1DC9-C440-418D-83D8-2087D683F3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728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983F-B9A5-4995-AE4F-A0CB35FAA97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1DC9-C440-418D-83D8-2087D683F3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47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983F-B9A5-4995-AE4F-A0CB35FAA97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1DC9-C440-418D-83D8-2087D683F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19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983F-B9A5-4995-AE4F-A0CB35FAA97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1DC9-C440-418D-83D8-2087D683F3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94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983F-B9A5-4995-AE4F-A0CB35FAA97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1DC9-C440-418D-83D8-2087D683F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94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983F-B9A5-4995-AE4F-A0CB35FAA97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1DC9-C440-418D-83D8-2087D683F3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11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983F-B9A5-4995-AE4F-A0CB35FAA97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1DC9-C440-418D-83D8-2087D683F3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0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983F-B9A5-4995-AE4F-A0CB35FAA97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1DC9-C440-418D-83D8-2087D683F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29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983F-B9A5-4995-AE4F-A0CB35FAA97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1DC9-C440-418D-83D8-2087D683F3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50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983F-B9A5-4995-AE4F-A0CB35FAA97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1DC9-C440-418D-83D8-2087D683F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8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DC983F-B9A5-4995-AE4F-A0CB35FAA97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AD1DC9-C440-418D-83D8-2087D683F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4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DZ" b="1" dirty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ar-DZ" sz="89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المحاضرة رقم 3</a:t>
            </a:r>
            <a:endParaRPr lang="fr-FR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DZ" sz="7200" b="1" dirty="0" smtClean="0">
                <a:solidFill>
                  <a:srgbClr val="FF0000"/>
                </a:solidFill>
              </a:rPr>
              <a:t>التخطيط في المجال الرياضي</a:t>
            </a:r>
            <a:endParaRPr lang="fr-FR" sz="7200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3769985"/>
            <a:ext cx="7622847" cy="2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DZ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التدريب الرياضي: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- هو مجموعة العمليات العلمية والتربوية للرفع من مستوى الممارس(الرياضي) بواسطة التكيف الخاص لأجهزة جسمه العضوية.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- فكلمة التدريب مشتقة من الكلمة اللاتينية(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trahere</a:t>
            </a:r>
            <a:r>
              <a:rPr lang="ar-DZ" b="1" dirty="0"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ويقصد بها يسحب أو يجذب أي عبارة عن الحركات الإضافية مصحوبة بجهد مما يؤثر على الممارس خارجيا وداخليا (انسجام الحركات والعمل الوظيفي لأجهزة الجسم).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- يعرفه مجموعة من الأطباء الرياضيون هو مقدار العمل الذي يعطي للرياضي في فترة زمنية معينة هدفها الرفع من انجاز الرياضي , مما يؤثر على وظائف الجسم الداخلية و الخارجية.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- وعلماء الثقافة الرياضية ينظرون إلى التدريب الرياضي على انه عملية تربوية تخضع لقواعد علمية وتهدف إلى إعداد الفرد لتحقيق مستوى أفضل.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103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DZ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مفهوم التخطيط الرياضي: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- اختيار أفضل الطرق للوصول إلى الهدف.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- هو التفكير قبل القيام بالعملية التدريبية مع تحديد الأعمال والأنشطة والموارد لإنجاحها.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- هو الأداة المهمة والوحيدة من قبل المدرب في الإدارة لبرامج التدريب المنظمة جيدا.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- هو التنبؤ بالمستويات التنافسية الرياضية </a:t>
            </a:r>
            <a:r>
              <a:rPr lang="ar-DZ" dirty="0" err="1">
                <a:latin typeface="Andalus" panose="02020603050405020304" pitchFamily="18" charset="-78"/>
                <a:cs typeface="Andalus" panose="02020603050405020304" pitchFamily="18" charset="-78"/>
              </a:rPr>
              <a:t>بناءا</a:t>
            </a:r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 على التوقعات و عمل البرامج التنفيذية و المطبقة قصد تحقيق أهداف مسطرة.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963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DZ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أهمية التخطيط الرياضي</a:t>
            </a:r>
            <a:r>
              <a:rPr lang="ar-DZ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- وضع حد لأي عمل غير مدروس والذي نتائجه تكون سلبية و غير صحيحة.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- يعتبر ركيزة أساسية ليضمن لنا نجاح العملية التدريبية.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- أفضل وسيلة لتطوير وتحسين المستوى للوصول بالرياضي إلى العالمية المستوى الرفيع، ومن هنا التخطيط ضروري لكل مراحل المبتدئين والمتدربين ناشئين ومتقدمين لكي يكونوا قادرين على تقبل مستلزمات تدريب صعب.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511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02287"/>
          </a:xfrm>
        </p:spPr>
        <p:txBody>
          <a:bodyPr>
            <a:normAutofit fontScale="90000"/>
          </a:bodyPr>
          <a:lstStyle/>
          <a:p>
            <a:pPr algn="r" rtl="1"/>
            <a:r>
              <a:rPr lang="ar-DZ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أهداف التخطيط الرياضي: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84419"/>
            <a:ext cx="10515600" cy="4792544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- تحقيق أفضل النتائج من خلال الانجاز العالي و ذلك بتطوير الجانب البدني و المهارى و </a:t>
            </a:r>
            <a:r>
              <a:rPr lang="ar-DZ" dirty="0" err="1">
                <a:latin typeface="Andalus" panose="02020603050405020304" pitchFamily="18" charset="-78"/>
                <a:cs typeface="Andalus" panose="02020603050405020304" pitchFamily="18" charset="-78"/>
              </a:rPr>
              <a:t>الخططي</a:t>
            </a:r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 إضافة إلى الإعداد النفسي و المعرفي للرياضيين ،و للوصول إلى هذه الغايات لابد من إتباع مجموعة من المهام</a:t>
            </a:r>
            <a:r>
              <a:rPr lang="ar-DZ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algn="r" rtl="1"/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b="1" u="sng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-معرفة الوسائل التدريبية التي تشكل عنصرا أساسيا في عملية التخطيط للتدريب و هي</a:t>
            </a:r>
            <a:r>
              <a:rPr lang="ar-DZ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  <a:endParaRPr lang="fr-FR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</a:t>
            </a:r>
            <a:r>
              <a:rPr lang="ar-DZ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سجل تفصيلي بعدد الرياضيين:</a:t>
            </a:r>
            <a:r>
              <a:rPr lang="ar-DZ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يحتوي على العديد من المعلومات( كالعمر-الطول-الوزن-الحالة الاجتماعية.........الخ)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</a:t>
            </a:r>
            <a:r>
              <a:rPr lang="ar-DZ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سجل الحضور خاص بالرياضيين:</a:t>
            </a:r>
            <a:r>
              <a:rPr lang="ar-DZ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الذي يدون فيه حضور اللاعبين و غياباتهم و عدد تدريباتهم.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3-</a:t>
            </a:r>
            <a:r>
              <a:rPr lang="ar-DZ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سجل للنتائج التدريبية:</a:t>
            </a:r>
            <a:r>
              <a:rPr lang="ar-DZ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الذي يتضمن المعلومات الكافية والتفصيلية لنجاح الطرق والوسائل التدريبية.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4-</a:t>
            </a:r>
            <a:r>
              <a:rPr lang="ar-DZ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سجل المواد النظرية:</a:t>
            </a:r>
            <a:r>
              <a:rPr lang="ar-DZ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كل ما </a:t>
            </a:r>
            <a:r>
              <a:rPr lang="ar-DZ" dirty="0" err="1">
                <a:latin typeface="Andalus" panose="02020603050405020304" pitchFamily="18" charset="-78"/>
                <a:cs typeface="Andalus" panose="02020603050405020304" pitchFamily="18" charset="-78"/>
              </a:rPr>
              <a:t>يتكلمه</a:t>
            </a:r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 المدرب خلال الحصة التدريبية و ما تم التطرق إليه</a:t>
            </a:r>
            <a:r>
              <a:rPr lang="ar-DZ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algn="r" rtl="1"/>
            <a:r>
              <a:rPr lang="ar-DZ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</a:t>
            </a:r>
            <a:r>
              <a:rPr lang="ar-DZ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-الاطلاع على كل الطرق التدريبية الحديثة:</a:t>
            </a:r>
            <a:r>
              <a:rPr lang="ar-DZ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للرفع من الناحية البدنية و </a:t>
            </a:r>
            <a:r>
              <a:rPr lang="ar-DZ" dirty="0" err="1">
                <a:latin typeface="Andalus" panose="02020603050405020304" pitchFamily="18" charset="-78"/>
                <a:cs typeface="Andalus" panose="02020603050405020304" pitchFamily="18" charset="-78"/>
              </a:rPr>
              <a:t>المهارية</a:t>
            </a:r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 و </a:t>
            </a:r>
            <a:r>
              <a:rPr lang="ar-DZ" dirty="0" err="1">
                <a:latin typeface="Andalus" panose="02020603050405020304" pitchFamily="18" charset="-78"/>
                <a:cs typeface="Andalus" panose="02020603050405020304" pitchFamily="18" charset="-78"/>
              </a:rPr>
              <a:t>الخططية</a:t>
            </a:r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 و النفسية و المعرفية للرياضي، كالجرعة التدريبية، الحمل التدريبي، الإجهاد, الاستشفاء, و التعويض الزائد, تدني المستوى و الأداء, وبناء وحدات تدريبية جديدة.   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68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DZ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مبادئ التخطيط الرياضي: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الوضوح:</a:t>
            </a:r>
            <a:r>
              <a:rPr lang="ar-DZ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ضرورة بناء الخطة في ضوء هدف واضح، وصريح ومحدد مما ييسر عملية التخطيط.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الفهم</a:t>
            </a:r>
            <a:r>
              <a:rPr lang="ar-DZ" b="1" dirty="0"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 أن تكون الخطة مفهومة من قبل المنفذين.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اقتصادية</a:t>
            </a:r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: أن تتصف بالاقتصادية وحسب الإمكانيات المتاحة (بشرية ومادية).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قابلة للتقويم</a:t>
            </a:r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: أن تكون قابلة للمتابعة مما ييسر تقويم الأداء والعمل.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الواقعية</a:t>
            </a:r>
            <a:r>
              <a:rPr lang="ar-DZ" b="1" dirty="0"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 أن يعتمد التخطيط على الواقعية والتفكير الموضوعي.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العلمية</a:t>
            </a:r>
            <a:r>
              <a:rPr lang="ar-DZ" b="1" dirty="0"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 أصحاب التخطيط يتصفون بالفكر العلمي و الخبرة في مجال التخطيط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780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DZ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</a:t>
            </a:r>
            <a:r>
              <a:rPr lang="fr-FR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fr-FR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ar-DZ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الأشكال الأساسية للتخطيط في التدريب الرياضي</a:t>
            </a:r>
            <a:endParaRPr lang="fr-FR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DZ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1-التخطيط للتدريب الفردي:</a:t>
            </a:r>
            <a:r>
              <a:rPr lang="ar-DZ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يقوم الرياضي بأداء المهام المكلف بها بشكل فردي، و هذا يرجع إلى  خبرته و ملكاته من اجل رفع و تنمية و تطوير مستواه من كل النواحي.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2-التخطيط للتدريب الجماعي</a:t>
            </a:r>
            <a:r>
              <a:rPr lang="ar-DZ" b="1" dirty="0"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 وهو العمل الذي يقوم به الفريق تحت إشراف مدرب و الذي يتصف بالمنافسة بين اللاعبين وفق ما تلقوه وما لديهم من إمكانيات و فروق فردية.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3-التخطيط للتدريب بالطريقة الفردية</a:t>
            </a:r>
            <a:r>
              <a:rPr lang="ar-DZ" dirty="0">
                <a:latin typeface="Andalus" panose="02020603050405020304" pitchFamily="18" charset="-78"/>
                <a:cs typeface="Andalus" panose="02020603050405020304" pitchFamily="18" charset="-78"/>
              </a:rPr>
              <a:t>: من خلال توفر الخبرة و الإمكانيات لدى بعض الرياضيين يمكن لهم تنفيذ واجباتهم التدريبية منفردين، حيث هذا النوع من التدريب يخلو من المنافسة لأنهم يتدربون بشكل حر و بمعزل  رغم ذلك يبقى الرياضي محتاجا إلى إرشادات و نصائح المدرب، و ذلك بتقديم برامج و نماذج تدريبية.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7148" y="1256232"/>
            <a:ext cx="91354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8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نشكركم على حسن الإنصات والاستماع وبارك الله فيكم </a:t>
            </a:r>
            <a:endParaRPr lang="fr-FR" sz="8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95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603</Words>
  <Application>Microsoft Office PowerPoint</Application>
  <PresentationFormat>Grand écran</PresentationFormat>
  <Paragraphs>37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Andalus</vt:lpstr>
      <vt:lpstr>Arial</vt:lpstr>
      <vt:lpstr>Garamond</vt:lpstr>
      <vt:lpstr>Times New Roman</vt:lpstr>
      <vt:lpstr>Organique</vt:lpstr>
      <vt:lpstr>  المحاضرة رقم 3</vt:lpstr>
      <vt:lpstr>التدريب الرياضي: </vt:lpstr>
      <vt:lpstr>مفهوم التخطيط الرياضي: </vt:lpstr>
      <vt:lpstr>أهمية التخطيط الرياضي: </vt:lpstr>
      <vt:lpstr>أهداف التخطيط الرياضي: </vt:lpstr>
      <vt:lpstr>مبادئ التخطيط الرياضي: </vt:lpstr>
      <vt:lpstr>  الأشكال الأساسية للتخطيط في التدريب الرياضي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رقم 3</dc:title>
  <dc:creator>Hp</dc:creator>
  <cp:lastModifiedBy>Hp</cp:lastModifiedBy>
  <cp:revision>10</cp:revision>
  <dcterms:created xsi:type="dcterms:W3CDTF">2024-02-14T21:49:04Z</dcterms:created>
  <dcterms:modified xsi:type="dcterms:W3CDTF">2024-03-11T21:42:05Z</dcterms:modified>
</cp:coreProperties>
</file>