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9" r:id="rId4"/>
    <p:sldId id="260" r:id="rId5"/>
    <p:sldId id="262"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17" name="Espace réservé du pied de page 16"/>
          <p:cNvSpPr>
            <a:spLocks noGrp="1"/>
          </p:cNvSpPr>
          <p:nvPr>
            <p:ph type="ftr" sz="quarter" idx="11"/>
          </p:nvPr>
        </p:nvSpPr>
        <p:spPr/>
        <p:txBody>
          <a:bodyPr/>
          <a:lstStyle>
            <a:extLst/>
          </a:lstStyle>
          <a:p>
            <a:endParaRPr lang="fr-FR"/>
          </a:p>
        </p:txBody>
      </p:sp>
      <p:sp>
        <p:nvSpPr>
          <p:cNvPr id="29" name="Espace réservé du numéro de diapositive 28"/>
          <p:cNvSpPr>
            <a:spLocks noGrp="1"/>
          </p:cNvSpPr>
          <p:nvPr>
            <p:ph type="sldNum" sz="quarter" idx="12"/>
          </p:nvPr>
        </p:nvSpPr>
        <p:spPr/>
        <p:txBody>
          <a:bodyPr/>
          <a:lstStyle>
            <a:extLst/>
          </a:lstStyle>
          <a:p>
            <a:fld id="{FCC0088C-2572-47F5-8B4A-3A69F2854C8E}" type="slidenum">
              <a:rPr lang="fr-FR" smtClean="0"/>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CC0088C-2572-47F5-8B4A-3A69F2854C8E}"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CC0088C-2572-47F5-8B4A-3A69F2854C8E}"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CC0088C-2572-47F5-8B4A-3A69F2854C8E}"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CC0088C-2572-47F5-8B4A-3A69F2854C8E}" type="slidenum">
              <a:rPr lang="fr-FR" smtClean="0"/>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FCC0088C-2572-47F5-8B4A-3A69F2854C8E}"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FCC0088C-2572-47F5-8B4A-3A69F2854C8E}" type="slidenum">
              <a:rPr lang="fr-FR" smtClean="0"/>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FCC0088C-2572-47F5-8B4A-3A69F2854C8E}"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FCC0088C-2572-47F5-8B4A-3A69F2854C8E}"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48E66C7-E7A5-44E3-AFDD-4EE9CDFE92DB}" type="datetimeFigureOut">
              <a:rPr lang="fr-FR" smtClean="0"/>
              <a:t>20/11/2023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FCC0088C-2572-47F5-8B4A-3A69F2854C8E}"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248E66C7-E7A5-44E3-AFDD-4EE9CDFE92DB}" type="datetimeFigureOut">
              <a:rPr lang="fr-FR" smtClean="0"/>
              <a:t>20/11/2023</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FCC0088C-2572-47F5-8B4A-3A69F2854C8E}"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48E66C7-E7A5-44E3-AFDD-4EE9CDFE92DB}" type="datetimeFigureOut">
              <a:rPr lang="fr-FR" smtClean="0"/>
              <a:t>20/11/2023</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CC0088C-2572-47F5-8B4A-3A69F2854C8E}"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t>Introduction to information </a:t>
            </a:r>
            <a:r>
              <a:rPr lang="fr-FR" dirty="0" err="1" smtClean="0"/>
              <a:t>technology</a:t>
            </a:r>
            <a:r>
              <a:rPr lang="fr-FR" dirty="0" smtClean="0"/>
              <a:t> </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Definition</a:t>
            </a:r>
            <a:endParaRPr lang="fr-FR" dirty="0"/>
          </a:p>
        </p:txBody>
      </p:sp>
      <p:sp>
        <p:nvSpPr>
          <p:cNvPr id="3" name="Espace réservé du contenu 2"/>
          <p:cNvSpPr>
            <a:spLocks noGrp="1"/>
          </p:cNvSpPr>
          <p:nvPr>
            <p:ph idx="1"/>
          </p:nvPr>
        </p:nvSpPr>
        <p:spPr/>
        <p:txBody>
          <a:bodyPr/>
          <a:lstStyle/>
          <a:p>
            <a:r>
              <a:rPr lang="en-US" dirty="0" smtClean="0"/>
              <a:t>The term `Information Technology' (IT) has varying interpretations. Macmillan Dictionary of Information Technology defines IT as "the acquisition, </a:t>
            </a:r>
            <a:r>
              <a:rPr lang="en-US" dirty="0" err="1" smtClean="0"/>
              <a:t>processing,storage</a:t>
            </a:r>
            <a:r>
              <a:rPr lang="en-US" dirty="0" smtClean="0"/>
              <a:t> and dissemination of vocal, pictorial, textual and numerical information by a micro-electronics-based combination of computing and telecommunications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en-US" dirty="0" smtClean="0"/>
              <a:t/>
            </a:r>
            <a:br>
              <a:rPr lang="en-US" dirty="0" smtClean="0"/>
            </a:br>
            <a:r>
              <a:rPr lang="en-US" sz="3100" b="1" dirty="0" smtClean="0"/>
              <a:t>Two points are worth consideration about this definition:</a:t>
            </a:r>
            <a:endParaRPr lang="fr-FR" sz="3100" dirty="0"/>
          </a:p>
        </p:txBody>
      </p:sp>
      <p:sp>
        <p:nvSpPr>
          <p:cNvPr id="3" name="Espace réservé du contenu 2"/>
          <p:cNvSpPr>
            <a:spLocks noGrp="1"/>
          </p:cNvSpPr>
          <p:nvPr>
            <p:ph idx="1"/>
          </p:nvPr>
        </p:nvSpPr>
        <p:spPr/>
        <p:txBody>
          <a:bodyPr>
            <a:normAutofit/>
          </a:bodyPr>
          <a:lstStyle/>
          <a:p>
            <a:pPr algn="just">
              <a:lnSpc>
                <a:spcPct val="150000"/>
              </a:lnSpc>
            </a:pPr>
            <a:r>
              <a:rPr lang="en-US" dirty="0" smtClean="0"/>
              <a:t>1) </a:t>
            </a:r>
            <a:r>
              <a:rPr lang="en-US" sz="2400" dirty="0" smtClean="0">
                <a:latin typeface="Arial" pitchFamily="34" charset="0"/>
                <a:cs typeface="Arial" pitchFamily="34" charset="0"/>
              </a:rPr>
              <a:t>The new information technology is seen as involving the formulating, recording and processing and not just transmitting of, information. These are elements in the communication process which can be separated (both analytically and in practice) but in the context of human communication they tend to be intertwined.</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000108"/>
            <a:ext cx="8229600" cy="5126055"/>
          </a:xfrm>
        </p:spPr>
        <p:txBody>
          <a:bodyPr/>
          <a:lstStyle/>
          <a:p>
            <a:pPr algn="justLow">
              <a:lnSpc>
                <a:spcPct val="150000"/>
              </a:lnSpc>
            </a:pPr>
            <a:r>
              <a:rPr lang="en-US" dirty="0" smtClean="0"/>
              <a:t>2) </a:t>
            </a:r>
            <a:r>
              <a:rPr lang="en-US" sz="2400" dirty="0" smtClean="0">
                <a:latin typeface="Arial" pitchFamily="34" charset="0"/>
                <a:cs typeface="Arial" pitchFamily="34" charset="0"/>
              </a:rPr>
              <a:t>Modem information technology deals with a wide variety of ways of representing information. It covers not only the textual (i.e., cognitive, propositional and </a:t>
            </a:r>
            <a:r>
              <a:rPr lang="en-US" sz="2400" dirty="0" err="1" smtClean="0">
                <a:latin typeface="Arial" pitchFamily="34" charset="0"/>
                <a:cs typeface="Arial" pitchFamily="34" charset="0"/>
              </a:rPr>
              <a:t>verbalised</a:t>
            </a:r>
            <a:r>
              <a:rPr lang="en-US" sz="2400" dirty="0" smtClean="0">
                <a:latin typeface="Arial" pitchFamily="34" charset="0"/>
                <a:cs typeface="Arial" pitchFamily="34" charset="0"/>
              </a:rPr>
              <a:t> forms, we often think under the head information), but also numerical, visual, and auditory representations.</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lnSpc>
                <a:spcPct val="150000"/>
              </a:lnSpc>
            </a:pPr>
            <a:r>
              <a:rPr lang="en-US" sz="2400" b="1" dirty="0" smtClean="0">
                <a:latin typeface="Arial" pitchFamily="34" charset="0"/>
                <a:cs typeface="Arial" pitchFamily="34" charset="0"/>
              </a:rPr>
              <a:t>UNESCO</a:t>
            </a:r>
            <a:r>
              <a:rPr lang="en-US" sz="2400" dirty="0" smtClean="0">
                <a:latin typeface="Arial" pitchFamily="34" charset="0"/>
                <a:cs typeface="Arial" pitchFamily="34" charset="0"/>
              </a:rPr>
              <a:t> defines Information Technology as "scientific, technological and engineering disciplines and the management techniques used in information handling processing information, their applications; computers and their interaction with man and machine and associated social, economic and cultural matters".</a:t>
            </a:r>
            <a:endParaRPr lang="fr-FR" sz="2400" dirty="0" smtClean="0">
              <a:latin typeface="Arial" pitchFamily="34" charset="0"/>
              <a:cs typeface="Arial" pitchFamily="34" charset="0"/>
            </a:endParaRP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11</TotalTime>
  <Words>198</Words>
  <Application>Microsoft Office PowerPoint</Application>
  <PresentationFormat>Affichage à l'écran (4:3)</PresentationFormat>
  <Paragraphs>7</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Métro</vt:lpstr>
      <vt:lpstr>Introduction to information technology </vt:lpstr>
      <vt:lpstr>Definition</vt:lpstr>
      <vt:lpstr> Two points are worth consideration about this definition:</vt:lpstr>
      <vt:lpstr>Diapositive 4</vt:lpstr>
      <vt:lpstr>Diapositive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information technology</dc:title>
  <dc:creator>Octet Plus</dc:creator>
  <cp:lastModifiedBy>Octet Plus</cp:lastModifiedBy>
  <cp:revision>2</cp:revision>
  <dcterms:created xsi:type="dcterms:W3CDTF">2023-11-20T12:32:29Z</dcterms:created>
  <dcterms:modified xsi:type="dcterms:W3CDTF">2023-11-20T12:43:52Z</dcterms:modified>
</cp:coreProperties>
</file>