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73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30" d="100"/>
          <a:sy n="30" d="100"/>
        </p:scale>
        <p:origin x="-2280" y="-8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16/04/2026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16/04/2026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16/04/2026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16/04/2026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16/04/2026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16/04/2026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16/04/2026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16/04/2026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16/04/2026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16/04/2026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16/04/2026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16/04/2026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M161\Desktop\Nouveau dossier\Screenshot_20260413_193902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 descr="C:\Users\TM161\Desktop\Nouveau dossier\Screenshot_20260413_194435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428660" y="1571612"/>
            <a:ext cx="9572660" cy="45259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</a:rPr>
              <a:t>Algerians </a:t>
            </a:r>
            <a:r>
              <a:rPr lang="en-US" sz="4400" b="1" dirty="0" smtClean="0">
                <a:solidFill>
                  <a:srgbClr val="7030A0"/>
                </a:solidFill>
              </a:rPr>
              <a:t>/make /the </a:t>
            </a:r>
            <a:r>
              <a:rPr lang="en-US" sz="4400" b="1" dirty="0" smtClean="0">
                <a:solidFill>
                  <a:srgbClr val="7030A0"/>
                </a:solidFill>
              </a:rPr>
              <a:t>best </a:t>
            </a:r>
            <a:r>
              <a:rPr lang="en-US" sz="4400" b="1" dirty="0" smtClean="0">
                <a:solidFill>
                  <a:srgbClr val="7030A0"/>
                </a:solidFill>
              </a:rPr>
              <a:t>couscous</a:t>
            </a:r>
          </a:p>
          <a:p>
            <a:pPr algn="ctr">
              <a:buNone/>
            </a:pPr>
            <a:r>
              <a:rPr lang="en-US" sz="3600" b="1" dirty="0" smtClean="0"/>
              <a:t>Subject/Verb ( present tense)/ Object 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7030A0"/>
                </a:solidFill>
              </a:rPr>
              <a:t>  The </a:t>
            </a:r>
            <a:r>
              <a:rPr lang="en-US" sz="4000" b="1" dirty="0" smtClean="0">
                <a:solidFill>
                  <a:srgbClr val="7030A0"/>
                </a:solidFill>
              </a:rPr>
              <a:t>best </a:t>
            </a:r>
            <a:r>
              <a:rPr lang="en-US" sz="4000" b="1" dirty="0" smtClean="0">
                <a:solidFill>
                  <a:srgbClr val="7030A0"/>
                </a:solidFill>
              </a:rPr>
              <a:t>couscous is made by Algerians</a:t>
            </a:r>
          </a:p>
          <a:p>
            <a:pPr algn="ctr">
              <a:buNone/>
            </a:pPr>
            <a:r>
              <a:rPr lang="en-US" sz="4000" b="1" dirty="0" smtClean="0"/>
              <a:t>Subject                /Verb /           Object </a:t>
            </a:r>
          </a:p>
          <a:p>
            <a:pPr algn="ctr">
              <a:buNone/>
            </a:pPr>
            <a:r>
              <a:rPr lang="en-US" sz="2200" b="1" dirty="0" smtClean="0"/>
              <a:t>       Be        PP</a:t>
            </a:r>
          </a:p>
          <a:p>
            <a:pPr algn="ctr">
              <a:buNone/>
            </a:pPr>
            <a:r>
              <a:rPr lang="en-US" sz="2200" b="1" dirty="0" smtClean="0"/>
              <a:t>                       Present      (past participle)</a:t>
            </a:r>
          </a:p>
          <a:p>
            <a:pPr algn="ctr">
              <a:buNone/>
            </a:pPr>
            <a:r>
              <a:rPr lang="en-US" sz="2200" b="1" dirty="0" smtClean="0"/>
              <a:t>                                            Make –made-made</a:t>
            </a:r>
            <a:endParaRPr lang="en-US" sz="2200" b="1" dirty="0" smtClean="0"/>
          </a:p>
          <a:p>
            <a:pPr algn="ctr">
              <a:buNone/>
            </a:pPr>
            <a:endParaRPr lang="fr-FR" sz="4000" dirty="0">
              <a:solidFill>
                <a:srgbClr val="7030A0"/>
              </a:solidFill>
            </a:endParaRPr>
          </a:p>
        </p:txBody>
      </p:sp>
      <p:pic>
        <p:nvPicPr>
          <p:cNvPr id="18434" name="Picture 2" descr="562 Images et Photos de Couscous algérien Libres de Droits | Shutter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0"/>
            <a:ext cx="2543175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12"/>
          </a:xfrm>
        </p:spPr>
        <p:txBody>
          <a:bodyPr>
            <a:normAutofit fontScale="90000"/>
          </a:bodyPr>
          <a:lstStyle/>
          <a:p>
            <a:r>
              <a:rPr lang="fr-FR" b="1" dirty="0" err="1" smtClean="0"/>
              <a:t>Which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more important ? </a:t>
            </a:r>
            <a:r>
              <a:rPr lang="fr-FR" b="1" dirty="0" err="1" smtClean="0"/>
              <a:t>What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your</a:t>
            </a:r>
            <a:r>
              <a:rPr lang="fr-FR" b="1" dirty="0" smtClean="0"/>
              <a:t> focus? </a:t>
            </a:r>
            <a:r>
              <a:rPr lang="fr-FR" b="1" dirty="0" err="1" smtClean="0">
                <a:solidFill>
                  <a:srgbClr val="7030A0"/>
                </a:solidFill>
              </a:rPr>
              <a:t>Algerians</a:t>
            </a:r>
            <a:r>
              <a:rPr lang="fr-FR" b="1" dirty="0" smtClean="0">
                <a:solidFill>
                  <a:srgbClr val="7030A0"/>
                </a:solidFill>
              </a:rPr>
              <a:t> or The best </a:t>
            </a:r>
            <a:r>
              <a:rPr lang="fr-FR" b="1" dirty="0" err="1" smtClean="0">
                <a:solidFill>
                  <a:srgbClr val="7030A0"/>
                </a:solidFill>
              </a:rPr>
              <a:t>Cousous</a:t>
            </a:r>
            <a:r>
              <a:rPr lang="fr-FR" b="1" dirty="0" smtClean="0">
                <a:solidFill>
                  <a:srgbClr val="7030A0"/>
                </a:solidFill>
              </a:rPr>
              <a:t>?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>
            <a:normAutofit fontScale="92500"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</a:rPr>
              <a:t>Algerians </a:t>
            </a:r>
            <a:r>
              <a:rPr lang="en-US" sz="4400" b="1" dirty="0" smtClean="0">
                <a:solidFill>
                  <a:srgbClr val="7030A0"/>
                </a:solidFill>
              </a:rPr>
              <a:t>/make /the </a:t>
            </a:r>
            <a:r>
              <a:rPr lang="en-US" sz="4400" b="1" dirty="0" smtClean="0">
                <a:solidFill>
                  <a:srgbClr val="7030A0"/>
                </a:solidFill>
              </a:rPr>
              <a:t>best </a:t>
            </a:r>
            <a:r>
              <a:rPr lang="en-US" sz="4400" b="1" dirty="0" smtClean="0">
                <a:solidFill>
                  <a:srgbClr val="7030A0"/>
                </a:solidFill>
              </a:rPr>
              <a:t>couscous</a:t>
            </a:r>
          </a:p>
          <a:p>
            <a:pPr algn="ctr">
              <a:buNone/>
            </a:pPr>
            <a:r>
              <a:rPr lang="en-US" sz="3600" b="1" dirty="0" smtClean="0"/>
              <a:t>Subject/verb ( present tense)/ object 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7030A0"/>
                </a:solidFill>
              </a:rPr>
              <a:t>  The </a:t>
            </a:r>
            <a:r>
              <a:rPr lang="en-US" sz="4000" b="1" dirty="0" smtClean="0">
                <a:solidFill>
                  <a:srgbClr val="7030A0"/>
                </a:solidFill>
              </a:rPr>
              <a:t>best </a:t>
            </a:r>
            <a:r>
              <a:rPr lang="en-US" sz="4000" b="1" dirty="0" smtClean="0">
                <a:solidFill>
                  <a:srgbClr val="7030A0"/>
                </a:solidFill>
              </a:rPr>
              <a:t>couscous is made by Algerians</a:t>
            </a:r>
          </a:p>
          <a:p>
            <a:pPr algn="ctr">
              <a:buNone/>
            </a:pPr>
            <a:r>
              <a:rPr lang="en-US" sz="4000" b="1" dirty="0" smtClean="0"/>
              <a:t>Subject                /</a:t>
            </a:r>
            <a:r>
              <a:rPr lang="en-US" sz="4000" b="1" dirty="0" smtClean="0"/>
              <a:t>verb </a:t>
            </a:r>
            <a:r>
              <a:rPr lang="en-US" sz="4000" b="1" dirty="0" smtClean="0"/>
              <a:t>/           </a:t>
            </a:r>
            <a:r>
              <a:rPr lang="en-US" sz="4000" b="1" dirty="0" smtClean="0"/>
              <a:t>object </a:t>
            </a:r>
            <a:endParaRPr lang="en-US" sz="4000" b="1" dirty="0" smtClean="0"/>
          </a:p>
          <a:p>
            <a:pPr algn="ctr">
              <a:buNone/>
            </a:pPr>
            <a:r>
              <a:rPr lang="en-US" sz="2200" b="1" dirty="0" smtClean="0"/>
              <a:t>       Be        PP</a:t>
            </a:r>
          </a:p>
          <a:p>
            <a:pPr algn="ctr">
              <a:buNone/>
            </a:pPr>
            <a:r>
              <a:rPr lang="en-US" sz="2200" b="1" dirty="0" smtClean="0"/>
              <a:t>                       Present      (past participle)</a:t>
            </a:r>
          </a:p>
          <a:p>
            <a:pPr algn="ctr">
              <a:buNone/>
            </a:pPr>
            <a:r>
              <a:rPr lang="en-US" sz="2200" b="1" dirty="0" smtClean="0"/>
              <a:t>                                            Make –made-made</a:t>
            </a:r>
            <a:endParaRPr lang="en-US" sz="2200" b="1" dirty="0" smtClean="0"/>
          </a:p>
          <a:p>
            <a:pPr algn="ctr">
              <a:buNone/>
            </a:pPr>
            <a:endParaRPr lang="fr-FR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 descr="C:\Users\TM161\Desktop\Nouveau dossier\Screenshot_20260413_194632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 descr="C:\Users\TM161\Desktop\Nouveau dossier\Screenshot_20260413_194715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 descr="C:\Users\TM161\Desktop\Nouveau dossier\Screenshot_20260413_194758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 descr="C:\Users\TM161\Desktop\Nouveau dossier\Screenshot_20260413_194829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386" name="Picture 2" descr="C:\Users\TM161\Desktop\Nouveau dossier\Screenshot_20260413_194843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:\Users\TM161\Desktop\Nouveau dossier\Screenshot_20260413_193941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Users\TM161\Desktop\Nouveau dossier\Screenshot_20260413_193955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3" name="Picture 3" descr="C:\Users\TM161\Desktop\Nouveau dossier\Screenshot_20260413_194051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C:\Users\TM161\Desktop\Nouveau dossier\Screenshot_20260413_194124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C:\Users\TM161\Desktop\Nouveau dossier\Screenshot_20260413_194156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C:\Users\TM161\Desktop\Nouveau dossier\Screenshot_20260413_194229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218" name="Picture 2" descr="C:\Users\TM161\Desktop\Nouveau dossier\Screenshot_20260413_194246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 descr="C:\Users\TM161\Desktop\Nouveau dossier\Screenshot_20260413_194309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94</Words>
  <PresentationFormat>Affichage à l'écran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Which is more important ? What is your focus? Algerians or The best Cousous?</vt:lpstr>
      <vt:lpstr>Diapositive 13</vt:lpstr>
      <vt:lpstr>Diapositive 14</vt:lpstr>
      <vt:lpstr>Diapositive 15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TM161</dc:creator>
  <cp:lastModifiedBy>Utilisateur Windows</cp:lastModifiedBy>
  <cp:revision>6</cp:revision>
  <dcterms:created xsi:type="dcterms:W3CDTF">2026-04-16T07:48:27Z</dcterms:created>
  <dcterms:modified xsi:type="dcterms:W3CDTF">2026-04-16T08:24:14Z</dcterms:modified>
</cp:coreProperties>
</file>