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CDC1B0C7-AAF0-4FF4-A9D7-B4C59D1072C7}" type="datetimeFigureOut">
              <a:rPr lang="fr-FR" smtClean="0"/>
              <a:t>20/11/2023</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7673DF4-7E1C-423C-B706-62C2E2364614}"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DC1B0C7-AAF0-4FF4-A9D7-B4C59D1072C7}" type="datetimeFigureOut">
              <a:rPr lang="fr-FR" smtClean="0"/>
              <a:t>20/11/2023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DC1B0C7-AAF0-4FF4-A9D7-B4C59D1072C7}" type="datetimeFigureOut">
              <a:rPr lang="fr-FR" smtClean="0"/>
              <a:t>20/11/2023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DC1B0C7-AAF0-4FF4-A9D7-B4C59D1072C7}" type="datetimeFigureOut">
              <a:rPr lang="fr-FR" smtClean="0"/>
              <a:t>20/11/2023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CDC1B0C7-AAF0-4FF4-A9D7-B4C59D1072C7}" type="datetimeFigureOut">
              <a:rPr lang="fr-FR" smtClean="0"/>
              <a:t>20/11/2023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673DF4-7E1C-423C-B706-62C2E2364614}"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DC1B0C7-AAF0-4FF4-A9D7-B4C59D1072C7}" type="datetimeFigureOut">
              <a:rPr lang="fr-FR" smtClean="0"/>
              <a:t>20/11/2023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CDC1B0C7-AAF0-4FF4-A9D7-B4C59D1072C7}" type="datetimeFigureOut">
              <a:rPr lang="fr-FR" smtClean="0"/>
              <a:t>20/11/2023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CDC1B0C7-AAF0-4FF4-A9D7-B4C59D1072C7}" type="datetimeFigureOut">
              <a:rPr lang="fr-FR" smtClean="0"/>
              <a:t>20/11/2023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DC1B0C7-AAF0-4FF4-A9D7-B4C59D1072C7}" type="datetimeFigureOut">
              <a:rPr lang="fr-FR" smtClean="0"/>
              <a:t>20/11/2023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CDC1B0C7-AAF0-4FF4-A9D7-B4C59D1072C7}" type="datetimeFigureOut">
              <a:rPr lang="fr-FR" smtClean="0"/>
              <a:t>20/11/2023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673DF4-7E1C-423C-B706-62C2E2364614}"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CDC1B0C7-AAF0-4FF4-A9D7-B4C59D1072C7}" type="datetimeFigureOut">
              <a:rPr lang="fr-FR" smtClean="0"/>
              <a:t>20/11/2023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7673DF4-7E1C-423C-B706-62C2E2364614}" type="slidenum">
              <a:rPr lang="fr-FR" smtClean="0"/>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C1B0C7-AAF0-4FF4-A9D7-B4C59D1072C7}" type="datetimeFigureOut">
              <a:rPr lang="fr-FR" smtClean="0"/>
              <a:t>20/11/2023</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673DF4-7E1C-423C-B706-62C2E2364614}" type="slidenum">
              <a:rPr lang="fr-FR" smtClean="0"/>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COMPUTER </a:t>
            </a:r>
            <a:r>
              <a:rPr lang="fr-FR" dirty="0" err="1" smtClean="0"/>
              <a:t>TECHNOLOGY</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268931"/>
          </a:xfrm>
        </p:spPr>
        <p:txBody>
          <a:bodyPr>
            <a:normAutofit/>
          </a:bodyPr>
          <a:lstStyle/>
          <a:p>
            <a:pPr algn="just">
              <a:lnSpc>
                <a:spcPct val="150000"/>
              </a:lnSpc>
            </a:pPr>
            <a:r>
              <a:rPr lang="en-US" sz="2400" dirty="0" smtClean="0">
                <a:latin typeface="Arial" pitchFamily="34" charset="0"/>
                <a:cs typeface="Arial" pitchFamily="34" charset="0"/>
              </a:rPr>
              <a:t>Computer technology may conveniently be grouped into: processor </a:t>
            </a:r>
            <a:r>
              <a:rPr lang="en-US" sz="2400" dirty="0" err="1" smtClean="0">
                <a:latin typeface="Arial" pitchFamily="34" charset="0"/>
                <a:cs typeface="Arial" pitchFamily="34" charset="0"/>
              </a:rPr>
              <a:t>technology,storage</a:t>
            </a:r>
            <a:r>
              <a:rPr lang="en-US" sz="2400" dirty="0" smtClean="0">
                <a:latin typeface="Arial" pitchFamily="34" charset="0"/>
                <a:cs typeface="Arial" pitchFamily="34" charset="0"/>
              </a:rPr>
              <a:t> technology and software aspects.</a:t>
            </a:r>
          </a:p>
          <a:p>
            <a:pPr algn="just">
              <a:lnSpc>
                <a:spcPct val="150000"/>
              </a:lnSpc>
            </a:pPr>
            <a:r>
              <a:rPr lang="en-US" sz="2400" b="1" dirty="0" smtClean="0">
                <a:latin typeface="Arial" pitchFamily="34" charset="0"/>
                <a:cs typeface="Arial" pitchFamily="34" charset="0"/>
              </a:rPr>
              <a:t>Processor Technology </a:t>
            </a:r>
            <a:r>
              <a:rPr lang="en-US" sz="2400" dirty="0" smtClean="0">
                <a:latin typeface="Arial" pitchFamily="34" charset="0"/>
                <a:cs typeface="Arial" pitchFamily="34" charset="0"/>
              </a:rPr>
              <a:t>Computers consist of electronic components assembled in a design or "architecture" that will perform necessary functions of input, output, computation and control (control of both the computer itself and of attached peripheral devices that perform input and output functions and store the files).</a:t>
            </a:r>
            <a:endParaRPr lang="fr-FR" sz="24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lgn="just">
              <a:lnSpc>
                <a:spcPct val="150000"/>
              </a:lnSpc>
            </a:pPr>
            <a:r>
              <a:rPr lang="en-US" sz="2600" b="1" dirty="0" smtClean="0">
                <a:latin typeface="Arial" pitchFamily="34" charset="0"/>
                <a:cs typeface="Arial" pitchFamily="34" charset="0"/>
              </a:rPr>
              <a:t>Storage Technology</a:t>
            </a:r>
          </a:p>
          <a:p>
            <a:pPr algn="just">
              <a:lnSpc>
                <a:spcPct val="150000"/>
              </a:lnSpc>
            </a:pPr>
            <a:r>
              <a:rPr lang="en-US" sz="2600" dirty="0" smtClean="0">
                <a:latin typeface="Arial" pitchFamily="34" charset="0"/>
                <a:cs typeface="Arial" pitchFamily="34" charset="0"/>
              </a:rPr>
              <a:t>In the previous section, the, recent innovations relating to the processing aspects of computer technology were discussed briefly. In considering some of the advances in devices for digital information storage, it may be stated that most of the primary storage in computers is now supplied by semi-conductor circuits. There have been significant developments in memory technology affecting three areas of performance spectrum; the high speed, high performance; the midrange and the low speed bulk memory systems</a:t>
            </a:r>
            <a:r>
              <a:rPr lang="en-US"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en-US" sz="2400" b="1" dirty="0" smtClean="0">
                <a:latin typeface="Arial" pitchFamily="34" charset="0"/>
                <a:cs typeface="Arial" pitchFamily="34" charset="0"/>
              </a:rPr>
              <a:t>Software Aspects</a:t>
            </a:r>
          </a:p>
          <a:p>
            <a:pPr algn="just"/>
            <a:r>
              <a:rPr lang="en-US" sz="2400" dirty="0" smtClean="0">
                <a:latin typeface="Arial" pitchFamily="34" charset="0"/>
                <a:cs typeface="Arial" pitchFamily="34" charset="0"/>
              </a:rPr>
              <a:t>Software is a generic term covering the concepts, procedures and instructions which</a:t>
            </a:r>
          </a:p>
          <a:p>
            <a:pPr algn="just">
              <a:buNone/>
            </a:pPr>
            <a:r>
              <a:rPr lang="en-US" sz="2400" dirty="0" smtClean="0">
                <a:latin typeface="Arial" pitchFamily="34" charset="0"/>
                <a:cs typeface="Arial" pitchFamily="34" charset="0"/>
              </a:rPr>
              <a:t>enable computer systems to do useful things. Usually, software is conceived in terms</a:t>
            </a:r>
          </a:p>
          <a:p>
            <a:pPr algn="just">
              <a:buNone/>
            </a:pPr>
            <a:r>
              <a:rPr lang="en-US" sz="2400" dirty="0" smtClean="0">
                <a:latin typeface="Arial" pitchFamily="34" charset="0"/>
                <a:cs typeface="Arial" pitchFamily="34" charset="0"/>
              </a:rPr>
              <a:t>of computer programs, discrete units of software which make the computer to carry</a:t>
            </a:r>
          </a:p>
          <a:p>
            <a:pPr algn="just">
              <a:buNone/>
            </a:pPr>
            <a:r>
              <a:rPr lang="en-US" sz="2400" dirty="0" smtClean="0">
                <a:latin typeface="Arial" pitchFamily="34" charset="0"/>
                <a:cs typeface="Arial" pitchFamily="34" charset="0"/>
              </a:rPr>
              <a:t>out specific tasks, and or systems or packages.</a:t>
            </a:r>
            <a:endParaRPr lang="fr-FR" sz="24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TotalTime>
  <Words>209</Words>
  <Application>Microsoft Office PowerPoint</Application>
  <PresentationFormat>Affichage à l'écran (4:3)</PresentationFormat>
  <Paragraphs>10</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Débit</vt:lpstr>
      <vt:lpstr>COMPUTER TECHNOLOGY</vt:lpstr>
      <vt:lpstr>Diapositive 2</vt:lpstr>
      <vt:lpstr>Diapositive 3</vt:lpstr>
      <vt:lpstr>Diapositive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TECHNOLOGY</dc:title>
  <dc:creator>Octet Plus</dc:creator>
  <cp:lastModifiedBy>Octet Plus</cp:lastModifiedBy>
  <cp:revision>2</cp:revision>
  <dcterms:created xsi:type="dcterms:W3CDTF">2023-11-20T12:49:34Z</dcterms:created>
  <dcterms:modified xsi:type="dcterms:W3CDTF">2023-11-20T13:00:08Z</dcterms:modified>
</cp:coreProperties>
</file>