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Chapitre II. Généralités sur les bonnes pratiques de fabrication (BPF)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02832" y="3643314"/>
            <a:ext cx="738394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Intitul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la mati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gislation et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ontologie pharmaceutique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égislation et déontologie pharmaceutique\1909.jpg"/>
          <p:cNvPicPr>
            <a:picLocks noChangeAspect="1" noChangeArrowheads="1"/>
          </p:cNvPicPr>
          <p:nvPr/>
        </p:nvPicPr>
        <p:blipFill>
          <a:blip r:embed="rId2" cstate="print"/>
          <a:srcRect l="16406" t="14453" r="17969" b="4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Législation et déontologie pharmaceutique\1911.jpg"/>
          <p:cNvPicPr>
            <a:picLocks noChangeAspect="1" noChangeArrowheads="1"/>
          </p:cNvPicPr>
          <p:nvPr/>
        </p:nvPicPr>
        <p:blipFill>
          <a:blip r:embed="rId2" cstate="print"/>
          <a:srcRect l="12500" t="5989" r="16406" b="5989"/>
          <a:stretch>
            <a:fillRect/>
          </a:stretch>
        </p:blipFill>
        <p:spPr bwMode="auto">
          <a:xfrm>
            <a:off x="0" y="785794"/>
            <a:ext cx="9144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Législation et déontologie pharmaceutique\1913.jpg"/>
          <p:cNvPicPr>
            <a:picLocks noChangeAspect="1" noChangeArrowheads="1"/>
          </p:cNvPicPr>
          <p:nvPr/>
        </p:nvPicPr>
        <p:blipFill>
          <a:blip r:embed="rId2" cstate="print"/>
          <a:srcRect l="9375" t="11067" r="10937" b="11067"/>
          <a:stretch>
            <a:fillRect/>
          </a:stretch>
        </p:blipFill>
        <p:spPr bwMode="auto">
          <a:xfrm>
            <a:off x="0" y="642918"/>
            <a:ext cx="892971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Législation et déontologie pharmaceutique\1915.jpg"/>
          <p:cNvPicPr>
            <a:picLocks noChangeAspect="1" noChangeArrowheads="1"/>
          </p:cNvPicPr>
          <p:nvPr/>
        </p:nvPicPr>
        <p:blipFill>
          <a:blip r:embed="rId2" cstate="print"/>
          <a:srcRect l="11718" t="16146" r="10937" b="4297"/>
          <a:stretch>
            <a:fillRect/>
          </a:stretch>
        </p:blipFill>
        <p:spPr bwMode="auto">
          <a:xfrm>
            <a:off x="1" y="1071546"/>
            <a:ext cx="91440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Législation et déontologie pharmaceutique\1917.jpg"/>
          <p:cNvPicPr>
            <a:picLocks noChangeAspect="1" noChangeArrowheads="1"/>
          </p:cNvPicPr>
          <p:nvPr/>
        </p:nvPicPr>
        <p:blipFill>
          <a:blip r:embed="rId2" cstate="print"/>
          <a:srcRect l="14062" t="14453" r="11719"/>
          <a:stretch>
            <a:fillRect/>
          </a:stretch>
        </p:blipFill>
        <p:spPr bwMode="auto">
          <a:xfrm>
            <a:off x="0" y="958999"/>
            <a:ext cx="9144000" cy="4674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Législation et déontologie pharmaceutique\1919.jpg"/>
          <p:cNvPicPr>
            <a:picLocks noChangeAspect="1" noChangeArrowheads="1"/>
          </p:cNvPicPr>
          <p:nvPr/>
        </p:nvPicPr>
        <p:blipFill>
          <a:blip r:embed="rId2" cstate="print"/>
          <a:srcRect l="15625" t="9375" r="11718" b="5989"/>
          <a:stretch>
            <a:fillRect/>
          </a:stretch>
        </p:blipFill>
        <p:spPr bwMode="auto">
          <a:xfrm>
            <a:off x="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Législation et déontologie pharmaceutique\1921.jpg"/>
          <p:cNvPicPr>
            <a:picLocks noChangeAspect="1" noChangeArrowheads="1"/>
          </p:cNvPicPr>
          <p:nvPr/>
        </p:nvPicPr>
        <p:blipFill>
          <a:blip r:embed="rId2"/>
          <a:srcRect l="14062" t="2604" r="17969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égislation et déontologie pharmaceutique\1895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6578" t="5460" r="11151" b="598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égislation et déontologie pharmaceutique\1897.jpg"/>
          <p:cNvPicPr>
            <a:picLocks noChangeAspect="1" noChangeArrowheads="1"/>
          </p:cNvPicPr>
          <p:nvPr/>
        </p:nvPicPr>
        <p:blipFill>
          <a:blip r:embed="rId2"/>
          <a:srcRect l="14062" t="2604" r="18750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Pour protégé la santé publique </a:t>
            </a:r>
            <a:r>
              <a:rPr lang="en-US" dirty="0" err="1" smtClean="0"/>
              <a:t>sur</a:t>
            </a:r>
            <a:r>
              <a:rPr lang="en-US" dirty="0" smtClean="0"/>
              <a:t> l</a:t>
            </a:r>
            <a:r>
              <a:rPr lang="ar-DZ" dirty="0" smtClean="0"/>
              <a:t>’</a:t>
            </a:r>
            <a:r>
              <a:rPr lang="en-US" dirty="0" smtClean="0"/>
              <a:t>ensemble du circuit du medicament.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reglementation</a:t>
            </a:r>
            <a:r>
              <a:rPr lang="en-US" dirty="0" smtClean="0"/>
              <a:t> </a:t>
            </a:r>
            <a:r>
              <a:rPr lang="en-US" dirty="0" err="1" smtClean="0"/>
              <a:t>pharmaceutique</a:t>
            </a:r>
            <a:r>
              <a:rPr lang="en-US" dirty="0" smtClean="0"/>
              <a:t> de plus en plus </a:t>
            </a:r>
            <a:r>
              <a:rPr lang="en-US" dirty="0" err="1" smtClean="0"/>
              <a:t>contaignante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mise</a:t>
            </a:r>
            <a:r>
              <a:rPr lang="en-US" dirty="0" smtClean="0"/>
              <a:t> en place a l</a:t>
            </a:r>
            <a:r>
              <a:rPr lang="ar-DZ" dirty="0" smtClean="0"/>
              <a:t>’</a:t>
            </a:r>
            <a:r>
              <a:rPr lang="en-US" dirty="0" err="1" smtClean="0"/>
              <a:t>echelle</a:t>
            </a:r>
            <a:r>
              <a:rPr lang="en-US" dirty="0" smtClean="0"/>
              <a:t> international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égislation et déontologie pharmaceutique\1899.jpg"/>
          <p:cNvPicPr>
            <a:picLocks noChangeAspect="1" noChangeArrowheads="1"/>
          </p:cNvPicPr>
          <p:nvPr/>
        </p:nvPicPr>
        <p:blipFill>
          <a:blip r:embed="rId2"/>
          <a:srcRect l="13281" t="9375" r="14844" b="59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 descr="D:\Législation et déontologie pharmaceutique\1901.jpg"/>
            <p:cNvPicPr>
              <a:picLocks noChangeAspect="1" noChangeArrowheads="1"/>
            </p:cNvPicPr>
            <p:nvPr/>
          </p:nvPicPr>
          <p:blipFill>
            <a:blip r:embed="rId2"/>
            <a:srcRect l="12500" t="5989" r="10156" b="260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3143240" y="428604"/>
              <a:ext cx="1928826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vc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égislation et déontologie pharmaceutique\1903.jpg"/>
          <p:cNvPicPr>
            <a:picLocks noChangeAspect="1" noChangeArrowheads="1"/>
          </p:cNvPicPr>
          <p:nvPr/>
        </p:nvPicPr>
        <p:blipFill>
          <a:blip r:embed="rId2"/>
          <a:srcRect l="11718" t="7682" r="9375" b="31380"/>
          <a:stretch>
            <a:fillRect/>
          </a:stretch>
        </p:blipFill>
        <p:spPr bwMode="auto">
          <a:xfrm>
            <a:off x="0" y="21429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égislation et déontologie pharmaceutique\1905.jpg"/>
          <p:cNvPicPr>
            <a:picLocks noChangeAspect="1" noChangeArrowheads="1"/>
          </p:cNvPicPr>
          <p:nvPr/>
        </p:nvPicPr>
        <p:blipFill>
          <a:blip r:embed="rId2"/>
          <a:srcRect l="13281" t="7682" r="24219" b="19531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égislation et déontologie pharmaceutique\1907.jpg"/>
          <p:cNvPicPr>
            <a:picLocks noChangeAspect="1" noChangeArrowheads="1"/>
          </p:cNvPicPr>
          <p:nvPr/>
        </p:nvPicPr>
        <p:blipFill>
          <a:blip r:embed="rId2"/>
          <a:srcRect l="14062" t="5989" r="21875" b="4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41</Words>
  <PresentationFormat>Affichage à l'écran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Chapitre II. Généralités sur les bonnes pratiques de fabrication (BPF)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bonnes pratiques de fabrication (BPF) </dc:title>
  <dc:creator>aci</dc:creator>
  <cp:lastModifiedBy>aci</cp:lastModifiedBy>
  <cp:revision>19</cp:revision>
  <dcterms:created xsi:type="dcterms:W3CDTF">2025-10-26T12:33:36Z</dcterms:created>
  <dcterms:modified xsi:type="dcterms:W3CDTF">2025-10-28T11:24:35Z</dcterms:modified>
</cp:coreProperties>
</file>