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F35E-D9A9-4D7B-9651-1186709A3591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695F4-EF84-4CCA-BBFD-EC0CD60E16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F35E-D9A9-4D7B-9651-1186709A3591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695F4-EF84-4CCA-BBFD-EC0CD60E16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F35E-D9A9-4D7B-9651-1186709A3591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695F4-EF84-4CCA-BBFD-EC0CD60E16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F35E-D9A9-4D7B-9651-1186709A3591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695F4-EF84-4CCA-BBFD-EC0CD60E16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F35E-D9A9-4D7B-9651-1186709A3591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695F4-EF84-4CCA-BBFD-EC0CD60E16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F35E-D9A9-4D7B-9651-1186709A3591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695F4-EF84-4CCA-BBFD-EC0CD60E16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F35E-D9A9-4D7B-9651-1186709A3591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695F4-EF84-4CCA-BBFD-EC0CD60E16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F35E-D9A9-4D7B-9651-1186709A3591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695F4-EF84-4CCA-BBFD-EC0CD60E16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F35E-D9A9-4D7B-9651-1186709A3591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695F4-EF84-4CCA-BBFD-EC0CD60E16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F35E-D9A9-4D7B-9651-1186709A3591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695F4-EF84-4CCA-BBFD-EC0CD60E16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F35E-D9A9-4D7B-9651-1186709A3591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695F4-EF84-4CCA-BBFD-EC0CD60E16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BCBCB"/>
            </a:gs>
            <a:gs pos="13000">
              <a:srgbClr val="5F5F5F"/>
            </a:gs>
            <a:gs pos="21001">
              <a:srgbClr val="5F5F5F"/>
            </a:gs>
            <a:gs pos="63000">
              <a:srgbClr val="FFFFFF"/>
            </a:gs>
            <a:gs pos="67000">
              <a:srgbClr val="B2B2B2"/>
            </a:gs>
            <a:gs pos="69000">
              <a:srgbClr val="292929"/>
            </a:gs>
            <a:gs pos="82001">
              <a:srgbClr val="777777"/>
            </a:gs>
            <a:gs pos="100000">
              <a:srgbClr val="EAEAE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6F35E-D9A9-4D7B-9651-1186709A3591}" type="datetimeFigureOut">
              <a:rPr lang="fr-FR" smtClean="0"/>
              <a:t>20/11/2023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695F4-EF84-4CCA-BBFD-EC0CD60E1636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The </a:t>
            </a:r>
            <a:r>
              <a:rPr lang="fr-FR" dirty="0" err="1" smtClean="0"/>
              <a:t>characteristics</a:t>
            </a:r>
            <a:r>
              <a:rPr lang="fr-FR" dirty="0" smtClean="0"/>
              <a:t> of Science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/>
          <a:lstStyle/>
          <a:p>
            <a:r>
              <a:rPr lang="en-US" b="1" dirty="0" smtClean="0"/>
              <a:t>Science is collective, </a:t>
            </a:r>
            <a:r>
              <a:rPr lang="en-US" dirty="0" smtClean="0"/>
              <a:t>public knowledge This knowledge belongs to no one and to everyone (to all mankind); it is anonymous. This is what we mean when we say that Science represents objective knowledge. </a:t>
            </a:r>
          </a:p>
          <a:p>
            <a:r>
              <a:rPr lang="en-US" b="1" dirty="0" smtClean="0"/>
              <a:t>Science is universal </a:t>
            </a:r>
            <a:r>
              <a:rPr lang="en-US" dirty="0" smtClean="0"/>
              <a:t>Scientific truths are intended to apply everywhere and are not tied to individuals or groups of individuals. There is no “German Science”, “African Science”.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en-US" b="1" dirty="0"/>
              <a:t>Empirical verifiability</a:t>
            </a:r>
            <a:r>
              <a:rPr lang="en-US" dirty="0"/>
              <a:t>: Scientific explanations rest on the ability to display your findings with empirical </a:t>
            </a:r>
            <a:r>
              <a:rPr lang="en-US" dirty="0" smtClean="0"/>
              <a:t>evidence.</a:t>
            </a:r>
          </a:p>
          <a:p>
            <a:r>
              <a:rPr lang="en-US" b="1" dirty="0" smtClean="0"/>
              <a:t>objectivity</a:t>
            </a:r>
            <a:r>
              <a:rPr lang="en-US" dirty="0"/>
              <a:t>: Good science relies on people’s ability to be as objective as possible</a:t>
            </a:r>
            <a:r>
              <a:rPr lang="en-US" dirty="0" smtClean="0"/>
              <a:t>.</a:t>
            </a:r>
          </a:p>
          <a:p>
            <a:r>
              <a:rPr lang="en-US" b="1" dirty="0" err="1"/>
              <a:t>Observability</a:t>
            </a:r>
            <a:r>
              <a:rPr lang="en-US" dirty="0"/>
              <a:t>: When you set out to test a </a:t>
            </a:r>
            <a:r>
              <a:rPr lang="en-US" dirty="0" smtClean="0"/>
              <a:t>scientific hypothesis</a:t>
            </a:r>
            <a:r>
              <a:rPr lang="en-US" b="1" u="sng" dirty="0" smtClean="0"/>
              <a:t>,</a:t>
            </a:r>
            <a:r>
              <a:rPr lang="en-US" dirty="0" smtClean="0"/>
              <a:t> </a:t>
            </a:r>
            <a:r>
              <a:rPr lang="en-US" dirty="0"/>
              <a:t>you do so in an attempt to observe new evidence in real </a:t>
            </a:r>
            <a:r>
              <a:rPr lang="en-US" dirty="0" smtClean="0"/>
              <a:t>time.</a:t>
            </a:r>
          </a:p>
          <a:p>
            <a:r>
              <a:rPr lang="en-US" b="1" dirty="0" err="1"/>
              <a:t>Replicability</a:t>
            </a:r>
            <a:r>
              <a:rPr lang="en-US" dirty="0"/>
              <a:t>: It’s the nature of science to be repeatable.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143</Words>
  <Application>Microsoft Office PowerPoint</Application>
  <PresentationFormat>Affichage à l'écran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The characteristics of Science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characteristics of Science</dc:title>
  <dc:creator>Octet Plus</dc:creator>
  <cp:lastModifiedBy>Octet Plus</cp:lastModifiedBy>
  <cp:revision>2</cp:revision>
  <dcterms:created xsi:type="dcterms:W3CDTF">2023-11-19T23:49:53Z</dcterms:created>
  <dcterms:modified xsi:type="dcterms:W3CDTF">2023-11-20T00:03:04Z</dcterms:modified>
</cp:coreProperties>
</file>