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28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00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978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265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4904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089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554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65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57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50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08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38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41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86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57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15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C80D-F52A-40C7-9856-7D1871B18F38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C6EB7B-0AD0-4A88-AD8C-2EF3EE4F0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8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المحاضرة رقم :10</a:t>
            </a:r>
            <a:endParaRPr lang="fr-FR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44239"/>
            <a:ext cx="8596668" cy="4597123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sz="6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جــرعة التدريـب</a:t>
            </a:r>
            <a:endParaRPr lang="fr-FR" sz="6000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 rtl="1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30" y="2375731"/>
            <a:ext cx="9306370" cy="393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2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54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مفهوم جرعة التدريب : </a:t>
            </a:r>
            <a:endParaRPr lang="fr-FR" sz="54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8781"/>
            <a:ext cx="11297540" cy="5272755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هي الوحدة الأساسية  لتشكيل البرنامج التدريبي و هي عبارة عن مجموعة من التمرينات  المختلفة التي تشكل حمل تدريبي يقوم الرياضي بتنفيذه في وقت معين في المرة </a:t>
            </a:r>
            <a:r>
              <a:rPr lang="ar-D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الواحدة  </a:t>
            </a:r>
            <a:r>
              <a:rPr lang="ar-D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هذه الجرعات عند تكررها  في الأسبوع تشكل دورة صغرى و </a:t>
            </a:r>
            <a:r>
              <a:rPr lang="ar-D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من خلال </a:t>
            </a:r>
            <a:r>
              <a:rPr lang="ar-D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عدة دورات صغرى تشكل دورة متوسطة </a:t>
            </a:r>
            <a:r>
              <a:rPr lang="ar-D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،و </a:t>
            </a:r>
            <a:r>
              <a:rPr lang="ar-D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تشكل من خلال عدة دورات متوسطة الدورة الكبرى, و التي بفضلها ينتهي  بالمشاركة في البطولة و تحقيق  أعلى مستوى  رياضي, و </a:t>
            </a:r>
            <a:r>
              <a:rPr lang="ar-D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بناء </a:t>
            </a:r>
            <a:r>
              <a:rPr lang="ar-D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على ذلك تعتبر  جرعة التدريب هي الحجرة الأساس لكل أنواع الدورات التدريبية </a:t>
            </a:r>
            <a:r>
              <a:rPr lang="ar-D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،و </a:t>
            </a:r>
            <a:r>
              <a:rPr lang="ar-D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حتى الموسم التدريبي، و منه نقول أن نجاح تشكيل جرعة التدريب يعتبر الأساس في نجاح التخطيط الرياضي للموسم الكامل من خلال تقنين الأحمال و التنسيق فيما بينها بطريقة عملية و صحيحة.</a:t>
            </a:r>
            <a:endParaRPr lang="fr-FR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362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المكونات الأساسية لتشكيل  جرعة التدريب 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1-الأهداف و الواجبات( ماذا ؟ وكيف ؟ )</a:t>
            </a:r>
            <a:endParaRPr lang="fr-F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2-نوعية التغيرات الفسيولوجية المرتبطة بتأثير جرعة التدريب.</a:t>
            </a:r>
            <a:endParaRPr lang="fr-F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3-حجم الأحمال التدريبية المشكلة للجرعة.</a:t>
            </a:r>
            <a:endParaRPr lang="fr-F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4-تحديد التمرينات المستخدمة.</a:t>
            </a:r>
            <a:endParaRPr lang="fr-F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5-نظام العمل و الراحة بين التمرينات.</a:t>
            </a:r>
            <a:endParaRPr lang="fr-F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3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469"/>
          </a:xfrm>
        </p:spPr>
        <p:txBody>
          <a:bodyPr>
            <a:normAutofit fontScale="90000"/>
          </a:bodyPr>
          <a:lstStyle/>
          <a:p>
            <a:pPr algn="r"/>
            <a:r>
              <a:rPr lang="ar-DZ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 في ضوء ما تم ذكره يمكن تقسيم جرعة التدريب إلى ما يلي 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1690"/>
            <a:ext cx="10515600" cy="5516310"/>
          </a:xfrm>
        </p:spPr>
        <p:txBody>
          <a:bodyPr>
            <a:noAutofit/>
          </a:bodyPr>
          <a:lstStyle/>
          <a:p>
            <a:pPr algn="r" rtl="1"/>
            <a:r>
              <a:rPr lang="ar-DZ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1-الجزء التمهيدي (التحضيري) :</a:t>
            </a:r>
            <a:r>
              <a:rPr lang="ar-DZ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يتمثل في تهيئة و إعداد الرياضي لتطبيق الجزء الأساسي من جرعة التدريب, ومن خلاله تتم عملية الإحماء و تتلخص فوائد الإحماء الفسيولوجي وعلاقته باستعادة الاستشفاء في ما يلي:</a:t>
            </a:r>
            <a:endParaRPr lang="fr-FR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 algn="r" rtl="1"/>
            <a:r>
              <a:rPr lang="ar-DZ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الرفع من </a:t>
            </a:r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حرارة </a:t>
            </a:r>
            <a:r>
              <a:rPr lang="ar-DZ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الجسم وماله </a:t>
            </a:r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من تأثير في تقليل الدين </a:t>
            </a:r>
            <a:r>
              <a:rPr lang="ar-DZ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الاوكسيجيني</a:t>
            </a:r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fr-FR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dette 02</a:t>
            </a:r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) في بداية النشاط  </a:t>
            </a:r>
            <a:endParaRPr lang="fr-FR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مباشرة (</a:t>
            </a:r>
            <a:r>
              <a:rPr lang="fr-FR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anaérobie alactique</a:t>
            </a:r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) مع زيادة تمثيل الغذاء, وكل هذا يساعد على الاختصار في الوقت للوصول إلى مرحلة المواءمة  بين العمليات الفسيولوجية و متطلبات الأداء, و هذا له دور كبير في تقليل التعب و تأخير ظهوره و يعطي فرصة افضل لعمليات الاستشفاء.</a:t>
            </a:r>
            <a:endParaRPr lang="fr-FR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ب -زيادة سرعة توصيل</a:t>
            </a:r>
            <a:r>
              <a:rPr lang="fr-FR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O</a:t>
            </a:r>
            <a:r>
              <a:rPr lang="fr-FR" sz="2400" b="1" baseline="-25000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و الغذاء </a:t>
            </a:r>
            <a:r>
              <a:rPr lang="ar-DZ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إلى الأنسجة </a:t>
            </a:r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مما يسهل عملية التمثيل الغذائي.</a:t>
            </a:r>
            <a:endParaRPr lang="fr-FR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ج-زيادة سرعة الانقباض و الارتخاء العضلي مما يقلل من الإصابات و التمزقات العضلية.</a:t>
            </a:r>
            <a:endParaRPr lang="fr-FR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د- تهيئة عضلة القلب إلى الجهد المفاجئ الذي يمكن أن يؤدي إلى حدوث  مضاعفات صحية خطيرة وعادة ما ينقسم الإحماء  إلى عام وخاص</a:t>
            </a:r>
            <a:endParaRPr lang="fr-FR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41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38385"/>
            <a:ext cx="10515600" cy="563857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36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1-1 الإحماء العام :</a:t>
            </a:r>
            <a:endParaRPr lang="fr-FR" sz="36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يهدف إلى تهيئة الأجهزة الفسيولوجية الحيوية كالجهاز العصبي المركزي و الجهاز التنفسي و الدوراني و الحركي( العضلي).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2-2 الإحماء الخاص:</a:t>
            </a:r>
            <a:endParaRPr lang="fr-FR" sz="36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 هو تهيئة وإعداد الفرد للواجب الذي سوف يقوم بممارسته أولا في بداية الجزء الرئيسي أو الأساسي من الجرعة التدريبية و يستخدم في هذا القسم التمرينات الخاصة مع مراعاة مبدأ التدرج في الحمل لضمان الانتقال إلى الجزء الأساسي. و يتوقف زمن فترة الإحماء على عدة عوامل ترتبط بالفروق الفردية بين الرياضيين و نوعية الأداء الرياضي و طبيعته و الظروف الخارجية المحيطة كما أن الإحماء في نشاط السرعة مثلا يختلف عنه التحمل, و كما أن الإحماء في الجو البارد يختلف عن الإحماء في الجو الحار, و الإحماء مثلا استعداد للمنافسة يختلف عنه في الإحماء لحصة تدريبية عادية.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66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8367"/>
            <a:ext cx="10515600" cy="1622322"/>
          </a:xfrm>
        </p:spPr>
        <p:txBody>
          <a:bodyPr>
            <a:normAutofit fontScale="90000"/>
          </a:bodyPr>
          <a:lstStyle/>
          <a:p>
            <a:pPr algn="r"/>
            <a:r>
              <a:rPr lang="ar-DZ" sz="3600" b="1" dirty="0">
                <a:solidFill>
                  <a:srgbClr val="FF0000"/>
                </a:solidFill>
              </a:rPr>
              <a:t>2- الجزء </a:t>
            </a:r>
            <a:r>
              <a:rPr lang="ar-DZ" sz="3600" b="1" dirty="0" smtClean="0">
                <a:solidFill>
                  <a:srgbClr val="FF0000"/>
                </a:solidFill>
              </a:rPr>
              <a:t>الرئيسي</a:t>
            </a:r>
            <a:r>
              <a:rPr lang="ar-DZ" sz="3600" dirty="0" smtClean="0">
                <a:solidFill>
                  <a:srgbClr val="FF0000"/>
                </a:solidFill>
              </a:rPr>
              <a:t>: </a:t>
            </a:r>
            <a:r>
              <a:rPr lang="ar-DZ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</a:t>
            </a:r>
            <a:r>
              <a:rPr lang="ar-DZ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هدف إلى تحقيق الهدف الرئيسي لجرعة </a:t>
            </a:r>
            <a:r>
              <a:rPr lang="ar-DZ" sz="36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التدريب,كما</a:t>
            </a:r>
            <a:r>
              <a:rPr lang="ar-DZ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يكون مرتبط  برفع مستوى الإعداد البدني و النفسي الخاص  و تطوير المستوى المهارى و التخطيط و من أهم عناصر وعوامل هذا الجزء ما يلي</a:t>
            </a:r>
            <a:r>
              <a:rPr lang="ar-DZ" sz="36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endParaRPr lang="fr-FR" sz="36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ا-ترتيب </a:t>
            </a:r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و تنظيم التمرينات حسب شدتها مع احترام الشكل </a:t>
            </a:r>
            <a:r>
              <a:rPr lang="ar-DZ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التموجي</a:t>
            </a:r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الذي يسمح في الارتفاع و الذي يعقبه الانخفاض الذي يسمح باستعادة الشفاء استعدادا لموجة أخرى من الارتفاع في شدة الحمل .</a:t>
            </a:r>
            <a:endParaRPr lang="fr-FR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ب-احترام فترات الراحة البينية من اجل تحقيق الهدف و التأثير المطلوب.</a:t>
            </a:r>
            <a:endParaRPr lang="fr-FR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ج-التنويع في  استخدام المجموعات العضلية  مما يسمح  تبادل التركيز على مجموعة معينة.</a:t>
            </a:r>
            <a:endParaRPr lang="fr-FR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د- التغيير بين العمل اللاهوائي السريع إلى العمل الهوائي البطيء الذي يحقق  قسطا من الوقت لاستعادة الشفاء و إنتاج الطاقة.</a:t>
            </a:r>
            <a:endParaRPr lang="fr-FR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ه-الاستفادة من الراحة النشطة و الراحة السلبية خلال الفترات البينية  بين التمرينات.</a:t>
            </a:r>
            <a:endParaRPr lang="fr-FR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87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3- الجزء </a:t>
            </a:r>
            <a:r>
              <a:rPr lang="ar-DZ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الختامي: </a:t>
            </a:r>
            <a:r>
              <a:rPr lang="ar-DZ" sz="40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يتم </a:t>
            </a:r>
            <a:r>
              <a:rPr lang="ar-DZ" sz="4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فيه التدرج في تخفيض شدة الحمل بهدف الوصول  بالرياضي إلى الحالة التي كان عليها و ما يساعد على استعادة الشفاء مما له تأثير على تحقيق الهدف, ولذلك  لا يجب إهماله نظرا للفوائد </a:t>
            </a:r>
            <a:r>
              <a:rPr lang="ar-DZ" sz="40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التالية: </a:t>
            </a:r>
            <a:endParaRPr lang="fr-FR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999574"/>
            <a:ext cx="8596668" cy="304178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-المساعدة على التخلص من حمض  اللبن العضلي المسبب للتعب.</a:t>
            </a:r>
            <a:endParaRPr lang="fr-FR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-تخليص الألياف العضلية من أثار العمل العضلي و التمزقات البسيطة </a:t>
            </a:r>
            <a:r>
              <a:rPr lang="ar-D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تهدئة لجهاز العصبي بعد اثاراته  خلال التدريب.</a:t>
            </a:r>
            <a:endParaRPr lang="fr-FR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05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6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نشكركم على حسن الإصغاء والاستماع وبارك الله فيكم</a:t>
            </a:r>
            <a:endParaRPr lang="fr-FR" sz="6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96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667</Words>
  <Application>Microsoft Office PowerPoint</Application>
  <PresentationFormat>Grand écran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Andalus</vt:lpstr>
      <vt:lpstr>Arial</vt:lpstr>
      <vt:lpstr>Tahoma</vt:lpstr>
      <vt:lpstr>Trebuchet MS</vt:lpstr>
      <vt:lpstr>Wingdings 3</vt:lpstr>
      <vt:lpstr>Facette</vt:lpstr>
      <vt:lpstr>المحاضرة رقم :10</vt:lpstr>
      <vt:lpstr>مفهوم جرعة التدريب : </vt:lpstr>
      <vt:lpstr>المكونات الأساسية لتشكيل  جرعة التدريب : </vt:lpstr>
      <vt:lpstr>و في ضوء ما تم ذكره يمكن تقسيم جرعة التدريب إلى ما يلي : </vt:lpstr>
      <vt:lpstr>Présentation PowerPoint</vt:lpstr>
      <vt:lpstr>2- الجزء الرئيسي: يهدف إلى تحقيق الهدف الرئيسي لجرعة التدريب,كما يكون مرتبط  برفع مستوى الإعداد البدني و النفسي الخاص  و تطوير المستوى المهارى و التخطيط و من أهم عناصر وعوامل هذا الجزء ما يلي: </vt:lpstr>
      <vt:lpstr>3- الجزء الختامي: يتم فيه التدرج في تخفيض شدة الحمل بهدف الوصول  بالرياضي إلى الحالة التي كان عليها و ما يساعد على استعادة الشفاء مما له تأثير على تحقيق الهدف, ولذلك  لا يجب إهماله نظرا للفوائد التالية: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رقم :10</dc:title>
  <dc:creator>Hp</dc:creator>
  <cp:lastModifiedBy>Hp</cp:lastModifiedBy>
  <cp:revision>7</cp:revision>
  <dcterms:created xsi:type="dcterms:W3CDTF">2024-04-27T17:25:56Z</dcterms:created>
  <dcterms:modified xsi:type="dcterms:W3CDTF">2024-04-27T17:57:58Z</dcterms:modified>
</cp:coreProperties>
</file>