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4" autoAdjust="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88CF5F-26E2-429B-B66F-94F64EE11227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AFC51A-F3CB-43AF-931A-EC642EB1A0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637664"/>
            <a:ext cx="67687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الشركات التجارية</a:t>
            </a:r>
            <a:endParaRPr lang="fr-FR" sz="2400" dirty="0"/>
          </a:p>
        </p:txBody>
      </p:sp>
      <p:sp>
        <p:nvSpPr>
          <p:cNvPr id="9" name="Ellipse 8"/>
          <p:cNvSpPr/>
          <p:nvPr/>
        </p:nvSpPr>
        <p:spPr>
          <a:xfrm>
            <a:off x="395535" y="2492896"/>
            <a:ext cx="2828111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شركات الاموال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724128" y="2492896"/>
            <a:ext cx="2745382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شركات الاشخاص</a:t>
            </a:r>
            <a:endParaRPr lang="fr-FR" dirty="0"/>
          </a:p>
        </p:txBody>
      </p:sp>
      <p:cxnSp>
        <p:nvCxnSpPr>
          <p:cNvPr id="12" name="Connecteur en angle 11"/>
          <p:cNvCxnSpPr/>
          <p:nvPr/>
        </p:nvCxnSpPr>
        <p:spPr>
          <a:xfrm rot="16200000" flipH="1">
            <a:off x="6009796" y="1914468"/>
            <a:ext cx="940832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/>
          <p:nvPr/>
        </p:nvCxnSpPr>
        <p:spPr>
          <a:xfrm rot="5400000">
            <a:off x="1797328" y="1806456"/>
            <a:ext cx="940832" cy="4320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7096819" y="4365104"/>
            <a:ext cx="1867669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التضامن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7096819" y="5373216"/>
            <a:ext cx="1803311" cy="667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التوصية البسيطة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39552" y="4365104"/>
            <a:ext cx="2088232" cy="548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المساهمة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539552" y="5085184"/>
            <a:ext cx="2232248" cy="621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ذات المسؤولية المحدودة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4860032" y="4365104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المحاصة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39552" y="6040677"/>
            <a:ext cx="2232248" cy="556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شركة التوصية </a:t>
            </a:r>
            <a:r>
              <a:rPr lang="ar-DZ" dirty="0" err="1" smtClean="0"/>
              <a:t>بالاسهم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550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22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Angles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3</cp:revision>
  <dcterms:created xsi:type="dcterms:W3CDTF">2023-11-27T12:54:40Z</dcterms:created>
  <dcterms:modified xsi:type="dcterms:W3CDTF">2023-12-05T14:16:33Z</dcterms:modified>
</cp:coreProperties>
</file>