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1E76D89-E508-4131-9A59-07F803EEFF0B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C380BD1-9F41-4ACC-BBF5-A49F05EFF3D0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Information and society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ngsanaUPC" pitchFamily="18" charset="-34"/>
                <a:cs typeface="AngsanaUPC" pitchFamily="18" charset="-34"/>
              </a:rPr>
              <a:t>By definition, society refers to :</a:t>
            </a:r>
            <a:br>
              <a:rPr lang="en-US" sz="2800" dirty="0" smtClean="0">
                <a:latin typeface="AngsanaUPC" pitchFamily="18" charset="-34"/>
                <a:cs typeface="AngsanaUPC" pitchFamily="18" charset="-34"/>
              </a:rPr>
            </a:br>
            <a:r>
              <a:rPr lang="en-US" sz="2800" dirty="0" smtClean="0">
                <a:latin typeface="AngsanaUPC" pitchFamily="18" charset="-34"/>
                <a:cs typeface="AngsanaUPC" pitchFamily="18" charset="-34"/>
              </a:rPr>
              <a:t>1. human relations and relationships taken as a whole, </a:t>
            </a:r>
            <a:br>
              <a:rPr lang="en-US" sz="2800" dirty="0" smtClean="0">
                <a:latin typeface="AngsanaUPC" pitchFamily="18" charset="-34"/>
                <a:cs typeface="AngsanaUPC" pitchFamily="18" charset="-34"/>
              </a:rPr>
            </a:br>
            <a:r>
              <a:rPr lang="en-US" sz="2800" dirty="0" smtClean="0">
                <a:latin typeface="AngsanaUPC" pitchFamily="18" charset="-34"/>
                <a:cs typeface="AngsanaUPC" pitchFamily="18" charset="-34"/>
              </a:rPr>
              <a:t>2. any community of human beings is able to perpetuate itself, more or less linked to a specific region or country, sharing a distinctive culture and institutions.</a:t>
            </a:r>
            <a:endParaRPr lang="fr-FR" sz="2800" dirty="0">
              <a:latin typeface="AngsanaUPC" pitchFamily="18" charset="-34"/>
              <a:cs typeface="AngsanaUPC" pitchFamily="18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Whether a human community is regarded as a society depends on the extent to which its members are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able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to interact with each other, thus the capacity and extension of interaction is essential.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The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most recent trends show that the definition of society has become less important in trying to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understand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the world surrounding us because if we examine only individual societies, we may not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notice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social </a:t>
            </a:r>
            <a:r>
              <a:rPr lang="en-US" b="1" dirty="0">
                <a:latin typeface="AngsanaUPC" pitchFamily="18" charset="-34"/>
                <a:cs typeface="AngsanaUPC" pitchFamily="18" charset="-34"/>
              </a:rPr>
              <a:t>(multilateral and global)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phenomena between and over societies.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If we accept that the key feature of social existence is the development of relations, then the </a:t>
            </a:r>
            <a:r>
              <a:rPr lang="en-US" dirty="0" smtClean="0"/>
              <a:t>information </a:t>
            </a:r>
            <a:r>
              <a:rPr lang="en-US" dirty="0"/>
              <a:t>society may bring a significant change in this very context: a lot more individuals have </a:t>
            </a:r>
            <a:r>
              <a:rPr lang="en-US" dirty="0" smtClean="0"/>
              <a:t>the </a:t>
            </a:r>
            <a:r>
              <a:rPr lang="en-US" dirty="0"/>
              <a:t>opportunity to get in contact with other people in a simpler way and at a lower cost. 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question comes up here immediately: is </a:t>
            </a:r>
            <a:r>
              <a:rPr lang="en-US" dirty="0" err="1" smtClean="0"/>
              <a:t>itpossible</a:t>
            </a:r>
            <a:r>
              <a:rPr lang="en-US" dirty="0" smtClean="0"/>
              <a:t> </a:t>
            </a:r>
            <a:r>
              <a:rPr lang="en-US" dirty="0"/>
              <a:t>to call every human society an </a:t>
            </a:r>
            <a:r>
              <a:rPr lang="en-US" b="1" dirty="0"/>
              <a:t>information </a:t>
            </a:r>
            <a:r>
              <a:rPr lang="en-US" b="1" dirty="0" smtClean="0"/>
              <a:t>society?</a:t>
            </a:r>
            <a:endParaRPr lang="en-US" b="1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ngsanaUPC" pitchFamily="18" charset="-34"/>
                <a:cs typeface="AngsanaUPC" pitchFamily="18" charset="-34"/>
              </a:rPr>
              <a:t>none of the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previous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societies were </a:t>
            </a:r>
            <a:r>
              <a:rPr lang="en-US" dirty="0" err="1">
                <a:latin typeface="AngsanaUPC" pitchFamily="18" charset="-34"/>
                <a:cs typeface="AngsanaUPC" pitchFamily="18" charset="-34"/>
              </a:rPr>
              <a:t>labelled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 "information society" by contemporary analysts and historians. The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reason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for this is that the communication, </a:t>
            </a:r>
            <a:r>
              <a:rPr lang="en-US" dirty="0" err="1" smtClean="0">
                <a:latin typeface="AngsanaUPC" pitchFamily="18" charset="-34"/>
                <a:cs typeface="AngsanaUPC" pitchFamily="18" charset="-34"/>
              </a:rPr>
              <a:t>reception,processing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, storage, interpretation and flow of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information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never determined earlier societies to such a high extent as today's. The activities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relating </a:t>
            </a:r>
            <a:r>
              <a:rPr lang="en-US" dirty="0">
                <a:latin typeface="AngsanaUPC" pitchFamily="18" charset="-34"/>
                <a:cs typeface="AngsanaUPC" pitchFamily="18" charset="-34"/>
              </a:rPr>
              <a:t>to information have become more valuable in present day societies </a:t>
            </a:r>
            <a:r>
              <a:rPr lang="en-US" dirty="0" smtClean="0">
                <a:latin typeface="AngsanaUPC" pitchFamily="18" charset="-34"/>
                <a:cs typeface="AngsanaUPC" pitchFamily="18" charset="-34"/>
              </a:rPr>
              <a:t>.</a:t>
            </a:r>
            <a:endParaRPr lang="en-US" dirty="0">
              <a:latin typeface="AngsanaUPC" pitchFamily="18" charset="-34"/>
              <a:cs typeface="AngsanaUPC" pitchFamily="18" charset="-34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</TotalTime>
  <Words>224</Words>
  <Application>Microsoft Office PowerPoint</Application>
  <PresentationFormat>Affichage à l'écran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Fonderie</vt:lpstr>
      <vt:lpstr>Information and society   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and society</dc:title>
  <dc:creator>Octet Plus</dc:creator>
  <cp:lastModifiedBy>Octet Plus</cp:lastModifiedBy>
  <cp:revision>2</cp:revision>
  <dcterms:created xsi:type="dcterms:W3CDTF">2023-11-20T17:13:54Z</dcterms:created>
  <dcterms:modified xsi:type="dcterms:W3CDTF">2023-11-20T17:24:30Z</dcterms:modified>
</cp:coreProperties>
</file>