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207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3556000" y="0"/>
            <a:ext cx="8636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16200000">
            <a:off x="127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ctrTitle"/>
          </p:nvPr>
        </p:nvSpPr>
        <p:spPr>
          <a:xfrm>
            <a:off x="4489157" y="533400"/>
            <a:ext cx="68072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25" name="Sous-titre 24"/>
          <p:cNvSpPr>
            <a:spLocks noGrp="1"/>
          </p:cNvSpPr>
          <p:nvPr>
            <p:ph type="subTitle" idx="1"/>
          </p:nvPr>
        </p:nvSpPr>
        <p:spPr>
          <a:xfrm>
            <a:off x="4472589" y="3539864"/>
            <a:ext cx="6819704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31" name="Espace réservé de la date 30"/>
          <p:cNvSpPr>
            <a:spLocks noGrp="1"/>
          </p:cNvSpPr>
          <p:nvPr>
            <p:ph type="dt" sz="half" idx="10"/>
          </p:nvPr>
        </p:nvSpPr>
        <p:spPr>
          <a:xfrm>
            <a:off x="7828299" y="6557946"/>
            <a:ext cx="2669952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1BEF0D-F0BB-DE4B-95CE-6DB70DBA9567}" type="datetimeFigureOut">
              <a:rPr lang="en-US" smtClean="0"/>
              <a:pPr/>
              <a:t>12/9/2023</a:t>
            </a:fld>
            <a:endParaRPr lang="en-US" dirty="0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>
          <a:xfrm>
            <a:off x="3759200" y="6557946"/>
            <a:ext cx="3903629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10507845" y="6556248"/>
            <a:ext cx="784448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12/9/2023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37600" y="274956"/>
            <a:ext cx="2032000" cy="5851525"/>
          </a:xfrm>
        </p:spPr>
        <p:txBody>
          <a:bodyPr vert="eaVert" anchor="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5657088" y="6557946"/>
            <a:ext cx="2669952" cy="226902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12/9/2023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609600" y="6556248"/>
            <a:ext cx="4876800" cy="228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339328" y="6553200"/>
            <a:ext cx="784448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12/9/2023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2821838"/>
            <a:ext cx="8340651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422400" y="1905001"/>
            <a:ext cx="8340651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298984" y="6556810"/>
            <a:ext cx="2669952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1BEF0D-F0BB-DE4B-95CE-6DB70DBA9567}" type="datetimeFigureOut">
              <a:rPr lang="en-US" smtClean="0"/>
              <a:pPr/>
              <a:t>12/9/2023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13811" y="6556810"/>
            <a:ext cx="38608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978603" y="6555112"/>
            <a:ext cx="784448" cy="22860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571744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pPr/>
              <a:t>12/9/2023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5571744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609600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571744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12/9/2023</a:t>
            </a:fld>
            <a:endParaRPr lang="en-US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12/9/2023</a:t>
            </a:fld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1BEF0D-F0BB-DE4B-95CE-6DB70DBA9567}" type="datetimeFigureOut">
              <a:rPr lang="en-US" smtClean="0"/>
              <a:pPr/>
              <a:t>12/9/2023</a:t>
            </a:fld>
            <a:endParaRPr lang="en-US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6384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09600" y="1497416"/>
            <a:ext cx="786384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609600" y="2133600"/>
            <a:ext cx="9652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12/9/2023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797292" y="1004669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795609" y="998817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85464" y="1143000"/>
            <a:ext cx="4572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185464" y="3283634"/>
            <a:ext cx="4572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12/9/2023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Espace réservé pour une image  9"/>
          <p:cNvSpPr>
            <a:spLocks noGrp="1"/>
          </p:cNvSpPr>
          <p:nvPr>
            <p:ph type="pic" idx="1"/>
          </p:nvPr>
        </p:nvSpPr>
        <p:spPr>
          <a:xfrm>
            <a:off x="884909" y="1041002"/>
            <a:ext cx="560832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10871200" y="0"/>
            <a:ext cx="13208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du titre 2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1" name="Espace réservé du texte 30"/>
          <p:cNvSpPr>
            <a:spLocks noGrp="1"/>
          </p:cNvSpPr>
          <p:nvPr>
            <p:ph type="body" idx="1"/>
          </p:nvPr>
        </p:nvSpPr>
        <p:spPr>
          <a:xfrm>
            <a:off x="609600" y="1609416"/>
            <a:ext cx="9652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27" name="Espace réservé de la date 26"/>
          <p:cNvSpPr>
            <a:spLocks noGrp="1"/>
          </p:cNvSpPr>
          <p:nvPr>
            <p:ph type="dt" sz="half" idx="2"/>
          </p:nvPr>
        </p:nvSpPr>
        <p:spPr>
          <a:xfrm>
            <a:off x="5661248" y="6557946"/>
            <a:ext cx="2669952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61BEF0D-F0BB-DE4B-95CE-6DB70DBA9567}" type="datetimeFigureOut">
              <a:rPr lang="en-US" smtClean="0"/>
              <a:pPr/>
              <a:t>12/9/2023</a:t>
            </a:fld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>
          <a:xfrm>
            <a:off x="609600" y="6557946"/>
            <a:ext cx="48768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4"/>
          </p:nvPr>
        </p:nvSpPr>
        <p:spPr>
          <a:xfrm>
            <a:off x="8335264" y="6556248"/>
            <a:ext cx="784448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8" r:id="rId1"/>
    <p:sldLayoutId id="2147484209" r:id="rId2"/>
    <p:sldLayoutId id="2147484210" r:id="rId3"/>
    <p:sldLayoutId id="2147484211" r:id="rId4"/>
    <p:sldLayoutId id="2147484212" r:id="rId5"/>
    <p:sldLayoutId id="2147484213" r:id="rId6"/>
    <p:sldLayoutId id="2147484214" r:id="rId7"/>
    <p:sldLayoutId id="2147484215" r:id="rId8"/>
    <p:sldLayoutId id="2147484216" r:id="rId9"/>
    <p:sldLayoutId id="2147484217" r:id="rId10"/>
    <p:sldLayoutId id="2147484218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986337"/>
              </p:ext>
            </p:extLst>
          </p:nvPr>
        </p:nvGraphicFramePr>
        <p:xfrm>
          <a:off x="1027574" y="180303"/>
          <a:ext cx="8421226" cy="622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5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58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3744">
                <a:tc gridSpan="2">
                  <a:txBody>
                    <a:bodyPr/>
                    <a:lstStyle/>
                    <a:p>
                      <a:pPr algn="ctr"/>
                      <a:r>
                        <a:rPr lang="ar-DZ" sz="4400" dirty="0">
                          <a:solidFill>
                            <a:schemeClr val="tx1"/>
                          </a:solidFill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بطاقة تعريفية للمقياس</a:t>
                      </a:r>
                      <a:endParaRPr lang="fr-FR" sz="4400" dirty="0">
                        <a:solidFill>
                          <a:schemeClr val="tx1"/>
                        </a:solidFill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244">
                <a:tc>
                  <a:txBody>
                    <a:bodyPr/>
                    <a:lstStyle/>
                    <a:p>
                      <a:pPr algn="ctr"/>
                      <a:r>
                        <a:rPr lang="ar-DZ" sz="2800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جامعة خميس مليانة</a:t>
                      </a:r>
                      <a:endParaRPr lang="fr-FR" sz="2800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800" b="1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الجامعة</a:t>
                      </a:r>
                      <a:endParaRPr lang="fr-FR" sz="28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6244">
                <a:tc>
                  <a:txBody>
                    <a:bodyPr/>
                    <a:lstStyle/>
                    <a:p>
                      <a:pPr algn="ctr"/>
                      <a:r>
                        <a:rPr lang="ar-DZ" sz="2800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العلوم الاقتصادية والتجارية وعلوم التسيير</a:t>
                      </a:r>
                      <a:endParaRPr lang="fr-FR" sz="2800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8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الكلية</a:t>
                      </a:r>
                      <a:endParaRPr lang="fr-FR" sz="28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6244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800" dirty="0" smtClean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علوم</a:t>
                      </a:r>
                      <a:r>
                        <a:rPr lang="ar-EG" sz="2800" baseline="0" dirty="0" smtClean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 التسيير</a:t>
                      </a:r>
                      <a:endParaRPr lang="fr-FR" sz="2800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800" b="1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القسم</a:t>
                      </a:r>
                      <a:endParaRPr lang="fr-FR" sz="28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6244">
                <a:tc>
                  <a:txBody>
                    <a:bodyPr/>
                    <a:lstStyle/>
                    <a:p>
                      <a:pPr algn="ctr" rtl="1"/>
                      <a:r>
                        <a:rPr lang="ar-EG" sz="2800" dirty="0" smtClean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السنة الثانية </a:t>
                      </a:r>
                      <a:endParaRPr lang="fr-FR" sz="2800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8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المستوى</a:t>
                      </a:r>
                      <a:endParaRPr lang="fr-FR" sz="28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  <a:blipFill>
                      <a:blip r:embed="rId2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6244">
                <a:tc>
                  <a:txBody>
                    <a:bodyPr/>
                    <a:lstStyle/>
                    <a:p>
                      <a:pPr algn="ctr"/>
                      <a:r>
                        <a:rPr lang="ar-EG" sz="2800" dirty="0" smtClean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السنة ثانية شعبة</a:t>
                      </a:r>
                      <a:r>
                        <a:rPr lang="ar-EG" sz="2800" baseline="0" dirty="0" smtClean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 الفرع الاول</a:t>
                      </a:r>
                      <a:endParaRPr lang="fr-FR" sz="2800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8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التخصص</a:t>
                      </a:r>
                      <a:endParaRPr lang="fr-FR" sz="28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6244">
                <a:tc>
                  <a:txBody>
                    <a:bodyPr/>
                    <a:lstStyle/>
                    <a:p>
                      <a:pPr algn="ctr"/>
                      <a:r>
                        <a:rPr lang="ar-EG" sz="2800" dirty="0" err="1" smtClean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ماليةعمومية</a:t>
                      </a:r>
                      <a:endParaRPr lang="fr-FR" sz="2800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800" b="1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المقياس المقرر</a:t>
                      </a:r>
                      <a:endParaRPr lang="fr-FR" sz="28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6244">
                <a:tc>
                  <a:txBody>
                    <a:bodyPr/>
                    <a:lstStyle/>
                    <a:p>
                      <a:pPr algn="ctr"/>
                      <a:r>
                        <a:rPr lang="ar-EG" sz="2800" dirty="0" smtClean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أساسية </a:t>
                      </a:r>
                      <a:endParaRPr lang="fr-FR" sz="2800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800" b="1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وحدة التعليم</a:t>
                      </a:r>
                      <a:endParaRPr lang="fr-FR" sz="28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6244">
                <a:tc>
                  <a:txBody>
                    <a:bodyPr/>
                    <a:lstStyle/>
                    <a:p>
                      <a:pPr algn="ctr"/>
                      <a:r>
                        <a:rPr lang="ar-EG" sz="2800" dirty="0" smtClean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الثالث</a:t>
                      </a:r>
                      <a:endParaRPr lang="fr-FR" sz="2800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800" b="1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السداسي</a:t>
                      </a:r>
                      <a:endParaRPr lang="fr-FR" sz="28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6244">
                <a:tc>
                  <a:txBody>
                    <a:bodyPr/>
                    <a:lstStyle/>
                    <a:p>
                      <a:pPr algn="ctr"/>
                      <a:r>
                        <a:rPr lang="ar-EG" sz="2800" dirty="0" smtClean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04</a:t>
                      </a:r>
                      <a:endParaRPr lang="fr-FR" sz="2800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800" b="1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الرصيد</a:t>
                      </a:r>
                      <a:endParaRPr lang="fr-FR" sz="28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6244">
                <a:tc>
                  <a:txBody>
                    <a:bodyPr/>
                    <a:lstStyle/>
                    <a:p>
                      <a:pPr algn="ctr"/>
                      <a:r>
                        <a:rPr lang="ar-DZ" sz="280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02</a:t>
                      </a:r>
                      <a:endParaRPr lang="fr-FR" sz="2800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800" b="1" dirty="0"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المعامل</a:t>
                      </a:r>
                      <a:endParaRPr lang="fr-FR" sz="2800" b="1" dirty="0"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14" name="Imag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4239" y="956188"/>
            <a:ext cx="516461" cy="614856"/>
          </a:xfrm>
          <a:prstGeom prst="rect">
            <a:avLst/>
          </a:prstGeom>
        </p:spPr>
      </p:pic>
      <p:pic>
        <p:nvPicPr>
          <p:cNvPr id="5" name="Picture 2" descr="Ouvrir la phot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500" y="952500"/>
            <a:ext cx="901700" cy="889000"/>
          </a:xfrm>
          <a:prstGeom prst="rect">
            <a:avLst/>
          </a:prstGeom>
          <a:noFill/>
        </p:spPr>
      </p:pic>
      <p:sp>
        <p:nvSpPr>
          <p:cNvPr id="8" name="Ellipse 7"/>
          <p:cNvSpPr/>
          <p:nvPr/>
        </p:nvSpPr>
        <p:spPr>
          <a:xfrm>
            <a:off x="10185400" y="1206500"/>
            <a:ext cx="1041400" cy="2006600"/>
          </a:xfrm>
          <a:prstGeom prst="ellipse">
            <a:avLst/>
          </a:prstGeom>
          <a:scene3d>
            <a:camera prst="isometricOffAxis1Left"/>
            <a:lightRig rig="threePt" dir="t"/>
          </a:scene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9664700" y="1206500"/>
            <a:ext cx="1943100" cy="20574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مقياس </a:t>
            </a:r>
            <a:r>
              <a:rPr lang="ar-EG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مالية عمومية</a:t>
            </a:r>
            <a:endParaRPr lang="fr-FR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309094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262</TotalTime>
  <Words>40</Words>
  <Application>Microsoft Office PowerPoint</Application>
  <PresentationFormat>شاشة عريضة</PresentationFormat>
  <Paragraphs>22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Arabic Typesetting</vt:lpstr>
      <vt:lpstr>Trebuchet MS</vt:lpstr>
      <vt:lpstr>Wingdings</vt:lpstr>
      <vt:lpstr>Wingdings 2</vt:lpstr>
      <vt:lpstr>Opulent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كلية العلوم الاقتصادية والتجارية وعلوم التسيير</dc:title>
  <dc:creator>Mon PC</dc:creator>
  <cp:lastModifiedBy>RTX</cp:lastModifiedBy>
  <cp:revision>32</cp:revision>
  <dcterms:created xsi:type="dcterms:W3CDTF">2020-05-23T21:28:47Z</dcterms:created>
  <dcterms:modified xsi:type="dcterms:W3CDTF">2023-12-09T09:12:52Z</dcterms:modified>
</cp:coreProperties>
</file>