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52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190" autoAdjust="0"/>
    <p:restoredTop sz="94660"/>
  </p:normalViewPr>
  <p:slideViewPr>
    <p:cSldViewPr>
      <p:cViewPr varScale="1">
        <p:scale>
          <a:sx n="64" d="100"/>
          <a:sy n="64" d="100"/>
        </p:scale>
        <p:origin x="-1315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26/04/2026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26/04/2026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26/04/2026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26/04/2026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26/04/2026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26/04/2026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26/04/2026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26/04/2026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26/04/2026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26/04/2026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26/04/2026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26/04/2026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M161\Desktop\neither either\218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201" r="9201"/>
          <a:stretch>
            <a:fillRect/>
          </a:stretch>
        </p:blipFill>
        <p:spPr bwMode="auto">
          <a:xfrm>
            <a:off x="0" y="642918"/>
            <a:ext cx="9144000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 descr="C:\Users\TM161\Desktop\neither either\218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 descr="C:\Users\TM161\Desktop\neither either\218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 descr="C:\Users\TM161\Desktop\neither either\219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8" name="Picture 2" descr="C:\Users\TM161\Desktop\neither either\219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362" name="Picture 2" descr="C:\Users\TM161\Desktop\neither either\219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386" name="Picture 2" descr="C:\Users\TM161\Desktop\neither either\219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 descr="C:\Users\TM161\Desktop\neither either\219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434" name="Picture 2" descr="C:\Users\TM161\Desktop\neither either\219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9458" name="Picture 2" descr="C:\Users\TM161\Desktop\neither either\219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482" name="Picture 2" descr="C:\Users\TM161\Desktop\neither either\219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5" name="Picture 3" descr="C:\Users\TM161\Desktop\neither either\218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1506" name="Picture 2" descr="C:\Users\TM161\Desktop\neither either\219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2530" name="Picture 2" descr="C:\Users\TM161\Desktop\neither either\219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3554" name="Picture 2" descr="C:\Users\TM161\Desktop\neither either\219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4578" name="Picture 2" descr="C:\Users\TM161\Desktop\neither either\219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5602" name="Picture 2" descr="C:\Users\TM161\Desktop\neither either\219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6626" name="Picture 2" descr="C:\Users\TM161\Desktop\neither either\219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7650" name="Picture 2" descr="C:\Users\TM161\Desktop\neither either\219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8674" name="Picture 2" descr="C:\Users\TM161\Desktop\neither either\219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698" name="Picture 2" descr="C:\Users\TM161\Desktop\neither either\219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22" name="Picture 2" descr="C:\Users\TM161\Desktop\neither either\219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C:\Users\TM161\Desktop\neither either\218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201" t="21642" r="9201" b="5007"/>
          <a:stretch>
            <a:fillRect/>
          </a:stretch>
        </p:blipFill>
        <p:spPr bwMode="auto">
          <a:xfrm>
            <a:off x="1214414" y="2786058"/>
            <a:ext cx="6715172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1746" name="Picture 2" descr="C:\Users\TM161\Desktop\neither either\219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2770" name="Picture 2" descr="C:\Users\TM161\Desktop\neither either\219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3794" name="Picture 2" descr="C:\Users\TM161\Desktop\neither either\219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4818" name="Picture 2" descr="C:\Users\TM161\Desktop\neither either\219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5842" name="Picture 2" descr="C:\Users\TM161\Desktop\neither either\219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6866" name="Picture 2" descr="C:\Users\TM161\Desktop\neither either\219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7890" name="Picture 2" descr="C:\Users\TM161\Desktop\neither either\219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8914" name="Picture 2" descr="C:\Users\TM161\Desktop\neither either\219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9938" name="Picture 2" descr="C:\Users\TM161\Desktop\neither either\219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62" name="Picture 2" descr="C:\Users\TM161\Desktop\neither either\219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C:\Users\TM161\Desktop\neither either\218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1986" name="Picture 2" descr="C:\Users\TM161\Desktop\neither either\219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3010" name="Picture 2" descr="C:\Users\TM161\Desktop\neither either\219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4034" name="Picture 2" descr="C:\Users\TM161\Desktop\neither either\219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5058" name="Picture 2" descr="C:\Users\TM161\Desktop\neither either\219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6082" name="Picture 2" descr="C:\Users\TM161\Desktop\neither either\2198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9201" r="10069" b="29457"/>
          <a:stretch>
            <a:fillRect/>
          </a:stretch>
        </p:blipFill>
        <p:spPr bwMode="auto">
          <a:xfrm>
            <a:off x="1214414" y="1964043"/>
            <a:ext cx="6643734" cy="34652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7106" name="Picture 2" descr="C:\Users\TM161\Desktop\neither either\219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8130" name="Picture 2" descr="C:\Users\TM161\Desktop\neither either\219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9154" name="Picture 2" descr="C:\Users\TM161\Desktop\neither either\219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0178" name="Picture 2" descr="C:\Users\TM161\Desktop\neither either\219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02" name="Picture 2" descr="C:\Users\TM161\Desktop\neither either\22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C:\Users\TM161\Desktop\neither either\218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3250" name="Picture 2" descr="C:\Users\TM161\Desktop\neither either\22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52027"/>
          <a:stretch>
            <a:fillRect/>
          </a:stretch>
        </p:blipFill>
        <p:spPr bwMode="auto">
          <a:xfrm>
            <a:off x="457200" y="1964043"/>
            <a:ext cx="8229600" cy="18221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2226" name="Picture 2" descr="C:\Users\TM161\Desktop\neither either\22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4274" name="Picture 2" descr="C:\Users\TM161\Desktop\neither either\22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5298" name="Picture 2" descr="C:\Users\TM161\Desktop\neither either\22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6322" name="Picture 2" descr="C:\Users\TM161\Desktop\neither either\22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7346" name="Picture 2" descr="C:\Users\TM161\Desktop\neither either\22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8370" name="Picture 2" descr="C:\Users\TM161\Desktop\neither either\22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9394" name="Picture 2" descr="C:\Users\TM161\Desktop\neither either\22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0418" name="Picture 2" descr="C:\Users\TM161\Desktop\neither either\22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42" name="Picture 2" descr="C:\Users\TM161\Desktop\neither either\22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C:\Users\TM161\Desktop\neither either\218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2466" name="Picture 2" descr="C:\Users\TM161\Desktop\neither either\22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3490" name="Picture 2" descr="C:\Users\TM161\Desktop\neither either\22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4514" name="Picture 2" descr="C:\Users\TM161\Desktop\neither either\22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5538" name="Picture 2" descr="C:\Users\TM161\Desktop\neither either\22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6562" name="Picture 2" descr="C:\Users\TM161\Desktop\neither either\22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7586" name="Picture 2" descr="C:\Users\TM161\Desktop\neither either\220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8610" name="Picture 2" descr="C:\Users\TM161\Desktop\neither either\220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9635" name="Picture 3" descr="C:\Users\TM161\Desktop\neither either\220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0658" name="Picture 2" descr="C:\Users\TM161\Desktop\neither either\22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683" name="Picture 3" descr="C:\Users\TM161\Desktop\neither either\220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C:\Users\TM161\Desktop\neither either\218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2706" name="Picture 2" descr="C:\Users\TM161\Desktop\neither either\220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3730" name="Picture 2" descr="C:\Users\TM161\Desktop\neither either\220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4754" name="Picture 2" descr="C:\Users\TM161\Desktop\neither either\220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5778" name="Picture 2" descr="C:\Users\TM161\Desktop\neither either\220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6802" name="Picture 2" descr="C:\Users\TM161\Desktop\neither either\220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7826" name="Picture 2" descr="C:\Users\TM161\Desktop\neither either\220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8850" name="Picture 2" descr="C:\Users\TM161\Desktop\neither either\220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9874" name="Picture 2" descr="C:\Users\TM161\Desktop\neither either\220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0898" name="Picture 2" descr="C:\Users\TM161\Desktop\neither either\220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22" name="Picture 2" descr="C:\Users\TM161\Desktop\neither either\220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C:\Users\TM161\Desktop\neither either\218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2946" name="Picture 2" descr="C:\Users\TM161\Desktop\neither either\220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C:\Users\TM161\Desktop\neither either\218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PresentationFormat>Affichage à l'écran (4:3)</PresentationFormat>
  <Paragraphs>0</Paragraphs>
  <Slides>96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96</vt:i4>
      </vt:variant>
    </vt:vector>
  </HeadingPairs>
  <TitlesOfParts>
    <vt:vector size="97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TM161</dc:creator>
  <cp:lastModifiedBy>Utilisateur Windows</cp:lastModifiedBy>
  <cp:revision>7</cp:revision>
  <dcterms:created xsi:type="dcterms:W3CDTF">2026-04-26T08:20:24Z</dcterms:created>
  <dcterms:modified xsi:type="dcterms:W3CDTF">2026-04-26T08:48:38Z</dcterms:modified>
</cp:coreProperties>
</file>